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4"/>
  </p:sldMasterIdLst>
  <p:notesMasterIdLst>
    <p:notesMasterId r:id="rId15"/>
  </p:notesMasterIdLst>
  <p:sldIdLst>
    <p:sldId id="270" r:id="rId5"/>
    <p:sldId id="257" r:id="rId6"/>
    <p:sldId id="259" r:id="rId7"/>
    <p:sldId id="260" r:id="rId8"/>
    <p:sldId id="262" r:id="rId9"/>
    <p:sldId id="263" r:id="rId10"/>
    <p:sldId id="264" r:id="rId11"/>
    <p:sldId id="271" r:id="rId12"/>
    <p:sldId id="265" r:id="rId13"/>
    <p:sldId id="269" r:id="rId14"/>
  </p:sldIdLst>
  <p:sldSz cx="9144000" cy="5143500" type="screen16x9"/>
  <p:notesSz cx="6858000" cy="9144000"/>
  <p:embeddedFontLst>
    <p:embeddedFont>
      <p:font typeface="Book Antiqua" panose="02040602050305030304" pitchFamily="18" charset="0"/>
      <p:regular r:id="rId16"/>
      <p:bold r:id="rId17"/>
      <p:italic r:id="rId18"/>
      <p:boldItalic r:id="rId19"/>
    </p:embeddedFont>
    <p:embeddedFont>
      <p:font typeface="Meiryo" panose="020B0604030504040204" pitchFamily="34" charset="-128"/>
      <p:regular r:id="rId20"/>
      <p:bold r:id="rId21"/>
      <p:italic r:id="rId22"/>
      <p:boldItalic r:id="rId23"/>
    </p:embeddedFont>
    <p:embeddedFont>
      <p:font typeface="Montserrat Light" panose="00000400000000000000" pitchFamily="2" charset="0"/>
      <p:regular r:id="rId24"/>
      <p:bold r:id="rId25"/>
      <p:italic r:id="rId26"/>
      <p:boldItalic r:id="rId27"/>
    </p:embeddedFont>
    <p:embeddedFont>
      <p:font typeface="Poppins" panose="00000500000000000000" pitchFamily="2"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6"/>
  </p:normalViewPr>
  <p:slideViewPr>
    <p:cSldViewPr snapToGrid="0">
      <p:cViewPr varScale="1">
        <p:scale>
          <a:sx n="121" d="100"/>
          <a:sy n="121" d="100"/>
        </p:scale>
        <p:origin x="346"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customXml" Target="../customXml/item3.xml"/><Relationship Id="rId21" Type="http://schemas.openxmlformats.org/officeDocument/2006/relationships/font" Target="fonts/font6.fntdata"/><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9.fntdata"/><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6.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Kerry</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janhavi</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janhavi</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9dcc7fecd9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9dcc7fecd9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Jessica</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9dcc7fecd9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9dcc7fecd9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Jessica</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janhavi</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janhavi</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grpSp>
        <p:nvGrpSpPr>
          <p:cNvPr id="10" name="Google Shape;10;p2"/>
          <p:cNvGrpSpPr/>
          <p:nvPr/>
        </p:nvGrpSpPr>
        <p:grpSpPr>
          <a:xfrm flipH="1">
            <a:off x="912725" y="0"/>
            <a:ext cx="8231275" cy="4331550"/>
            <a:chOff x="0" y="0"/>
            <a:chExt cx="8231275" cy="4331550"/>
          </a:xfrm>
        </p:grpSpPr>
        <p:pic>
          <p:nvPicPr>
            <p:cNvPr id="11" name="Google Shape;11;p2"/>
            <p:cNvPicPr preferRelativeResize="0"/>
            <p:nvPr/>
          </p:nvPicPr>
          <p:blipFill>
            <a:blip r:embed="rId2">
              <a:alphaModFix/>
            </a:blip>
            <a:stretch>
              <a:fillRect/>
            </a:stretch>
          </p:blipFill>
          <p:spPr>
            <a:xfrm>
              <a:off x="685975" y="3434875"/>
              <a:ext cx="1371975" cy="896675"/>
            </a:xfrm>
            <a:prstGeom prst="rect">
              <a:avLst/>
            </a:prstGeom>
            <a:noFill/>
            <a:ln>
              <a:noFill/>
            </a:ln>
          </p:spPr>
        </p:pic>
        <p:grpSp>
          <p:nvGrpSpPr>
            <p:cNvPr id="12" name="Google Shape;12;p2"/>
            <p:cNvGrpSpPr/>
            <p:nvPr/>
          </p:nvGrpSpPr>
          <p:grpSpPr>
            <a:xfrm>
              <a:off x="0" y="2747250"/>
              <a:ext cx="3429750" cy="896675"/>
              <a:chOff x="0" y="0"/>
              <a:chExt cx="3429750" cy="896675"/>
            </a:xfrm>
          </p:grpSpPr>
          <p:pic>
            <p:nvPicPr>
              <p:cNvPr id="13" name="Google Shape;13;p2"/>
              <p:cNvPicPr preferRelativeResize="0"/>
              <p:nvPr/>
            </p:nvPicPr>
            <p:blipFill>
              <a:blip r:embed="rId2">
                <a:alphaModFix/>
              </a:blip>
              <a:stretch>
                <a:fillRect/>
              </a:stretch>
            </p:blipFill>
            <p:spPr>
              <a:xfrm>
                <a:off x="0" y="0"/>
                <a:ext cx="1371975" cy="896675"/>
              </a:xfrm>
              <a:prstGeom prst="rect">
                <a:avLst/>
              </a:prstGeom>
              <a:noFill/>
              <a:ln>
                <a:noFill/>
              </a:ln>
            </p:spPr>
          </p:pic>
          <p:pic>
            <p:nvPicPr>
              <p:cNvPr id="14" name="Google Shape;14;p2"/>
              <p:cNvPicPr preferRelativeResize="0"/>
              <p:nvPr/>
            </p:nvPicPr>
            <p:blipFill>
              <a:blip r:embed="rId2">
                <a:alphaModFix/>
              </a:blip>
              <a:stretch>
                <a:fillRect/>
              </a:stretch>
            </p:blipFill>
            <p:spPr>
              <a:xfrm>
                <a:off x="2057775" y="0"/>
                <a:ext cx="1371975" cy="896675"/>
              </a:xfrm>
              <a:prstGeom prst="rect">
                <a:avLst/>
              </a:prstGeom>
              <a:noFill/>
              <a:ln>
                <a:noFill/>
              </a:ln>
            </p:spPr>
          </p:pic>
        </p:grpSp>
        <p:grpSp>
          <p:nvGrpSpPr>
            <p:cNvPr id="15" name="Google Shape;15;p2"/>
            <p:cNvGrpSpPr/>
            <p:nvPr/>
          </p:nvGrpSpPr>
          <p:grpSpPr>
            <a:xfrm>
              <a:off x="685975" y="2061250"/>
              <a:ext cx="3429750" cy="896675"/>
              <a:chOff x="0" y="0"/>
              <a:chExt cx="3429750" cy="896675"/>
            </a:xfrm>
          </p:grpSpPr>
          <p:pic>
            <p:nvPicPr>
              <p:cNvPr id="16" name="Google Shape;16;p2"/>
              <p:cNvPicPr preferRelativeResize="0"/>
              <p:nvPr/>
            </p:nvPicPr>
            <p:blipFill>
              <a:blip r:embed="rId2">
                <a:alphaModFix/>
              </a:blip>
              <a:stretch>
                <a:fillRect/>
              </a:stretch>
            </p:blipFill>
            <p:spPr>
              <a:xfrm>
                <a:off x="0" y="0"/>
                <a:ext cx="1371975" cy="896675"/>
              </a:xfrm>
              <a:prstGeom prst="rect">
                <a:avLst/>
              </a:prstGeom>
              <a:noFill/>
              <a:ln>
                <a:noFill/>
              </a:ln>
            </p:spPr>
          </p:pic>
          <p:pic>
            <p:nvPicPr>
              <p:cNvPr id="17" name="Google Shape;17;p2"/>
              <p:cNvPicPr preferRelativeResize="0"/>
              <p:nvPr/>
            </p:nvPicPr>
            <p:blipFill>
              <a:blip r:embed="rId2">
                <a:alphaModFix/>
              </a:blip>
              <a:stretch>
                <a:fillRect/>
              </a:stretch>
            </p:blipFill>
            <p:spPr>
              <a:xfrm>
                <a:off x="2057775" y="0"/>
                <a:ext cx="1371975" cy="896675"/>
              </a:xfrm>
              <a:prstGeom prst="rect">
                <a:avLst/>
              </a:prstGeom>
              <a:noFill/>
              <a:ln>
                <a:noFill/>
              </a:ln>
            </p:spPr>
          </p:pic>
        </p:grpSp>
        <p:grpSp>
          <p:nvGrpSpPr>
            <p:cNvPr id="18" name="Google Shape;18;p2"/>
            <p:cNvGrpSpPr/>
            <p:nvPr/>
          </p:nvGrpSpPr>
          <p:grpSpPr>
            <a:xfrm>
              <a:off x="0" y="1373625"/>
              <a:ext cx="3429750" cy="896675"/>
              <a:chOff x="0" y="0"/>
              <a:chExt cx="3429750" cy="896675"/>
            </a:xfrm>
          </p:grpSpPr>
          <p:pic>
            <p:nvPicPr>
              <p:cNvPr id="19" name="Google Shape;19;p2"/>
              <p:cNvPicPr preferRelativeResize="0"/>
              <p:nvPr/>
            </p:nvPicPr>
            <p:blipFill>
              <a:blip r:embed="rId2">
                <a:alphaModFix/>
              </a:blip>
              <a:stretch>
                <a:fillRect/>
              </a:stretch>
            </p:blipFill>
            <p:spPr>
              <a:xfrm>
                <a:off x="0" y="0"/>
                <a:ext cx="1371975" cy="896675"/>
              </a:xfrm>
              <a:prstGeom prst="rect">
                <a:avLst/>
              </a:prstGeom>
              <a:noFill/>
              <a:ln>
                <a:noFill/>
              </a:ln>
            </p:spPr>
          </p:pic>
          <p:pic>
            <p:nvPicPr>
              <p:cNvPr id="20" name="Google Shape;20;p2"/>
              <p:cNvPicPr preferRelativeResize="0"/>
              <p:nvPr/>
            </p:nvPicPr>
            <p:blipFill>
              <a:blip r:embed="rId2">
                <a:alphaModFix/>
              </a:blip>
              <a:stretch>
                <a:fillRect/>
              </a:stretch>
            </p:blipFill>
            <p:spPr>
              <a:xfrm>
                <a:off x="2057775" y="0"/>
                <a:ext cx="1371975" cy="896675"/>
              </a:xfrm>
              <a:prstGeom prst="rect">
                <a:avLst/>
              </a:prstGeom>
              <a:noFill/>
              <a:ln>
                <a:noFill/>
              </a:ln>
            </p:spPr>
          </p:pic>
        </p:grpSp>
        <p:grpSp>
          <p:nvGrpSpPr>
            <p:cNvPr id="21" name="Google Shape;21;p2"/>
            <p:cNvGrpSpPr/>
            <p:nvPr/>
          </p:nvGrpSpPr>
          <p:grpSpPr>
            <a:xfrm>
              <a:off x="685975" y="687625"/>
              <a:ext cx="7545300" cy="896675"/>
              <a:chOff x="0" y="0"/>
              <a:chExt cx="7545300" cy="896675"/>
            </a:xfrm>
          </p:grpSpPr>
          <p:pic>
            <p:nvPicPr>
              <p:cNvPr id="22" name="Google Shape;22;p2"/>
              <p:cNvPicPr preferRelativeResize="0"/>
              <p:nvPr/>
            </p:nvPicPr>
            <p:blipFill>
              <a:blip r:embed="rId2">
                <a:alphaModFix/>
              </a:blip>
              <a:stretch>
                <a:fillRect/>
              </a:stretch>
            </p:blipFill>
            <p:spPr>
              <a:xfrm>
                <a:off x="0" y="0"/>
                <a:ext cx="1371975" cy="896675"/>
              </a:xfrm>
              <a:prstGeom prst="rect">
                <a:avLst/>
              </a:prstGeom>
              <a:noFill/>
              <a:ln>
                <a:noFill/>
              </a:ln>
            </p:spPr>
          </p:pic>
          <p:pic>
            <p:nvPicPr>
              <p:cNvPr id="23" name="Google Shape;23;p2"/>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24" name="Google Shape;24;p2"/>
              <p:cNvPicPr preferRelativeResize="0"/>
              <p:nvPr/>
            </p:nvPicPr>
            <p:blipFill>
              <a:blip r:embed="rId2">
                <a:alphaModFix/>
              </a:blip>
              <a:stretch>
                <a:fillRect/>
              </a:stretch>
            </p:blipFill>
            <p:spPr>
              <a:xfrm>
                <a:off x="4115550" y="0"/>
                <a:ext cx="1371975" cy="896675"/>
              </a:xfrm>
              <a:prstGeom prst="rect">
                <a:avLst/>
              </a:prstGeom>
              <a:noFill/>
              <a:ln>
                <a:noFill/>
              </a:ln>
            </p:spPr>
          </p:pic>
          <p:pic>
            <p:nvPicPr>
              <p:cNvPr id="25" name="Google Shape;25;p2"/>
              <p:cNvPicPr preferRelativeResize="0"/>
              <p:nvPr/>
            </p:nvPicPr>
            <p:blipFill>
              <a:blip r:embed="rId2">
                <a:alphaModFix/>
              </a:blip>
              <a:stretch>
                <a:fillRect/>
              </a:stretch>
            </p:blipFill>
            <p:spPr>
              <a:xfrm>
                <a:off x="6173325" y="0"/>
                <a:ext cx="1371975" cy="896675"/>
              </a:xfrm>
              <a:prstGeom prst="rect">
                <a:avLst/>
              </a:prstGeom>
              <a:noFill/>
              <a:ln>
                <a:noFill/>
              </a:ln>
            </p:spPr>
          </p:pic>
        </p:grpSp>
        <p:grpSp>
          <p:nvGrpSpPr>
            <p:cNvPr id="26" name="Google Shape;26;p2"/>
            <p:cNvGrpSpPr/>
            <p:nvPr/>
          </p:nvGrpSpPr>
          <p:grpSpPr>
            <a:xfrm>
              <a:off x="0" y="0"/>
              <a:ext cx="7545300" cy="896675"/>
              <a:chOff x="0" y="0"/>
              <a:chExt cx="7545300" cy="896675"/>
            </a:xfrm>
          </p:grpSpPr>
          <p:pic>
            <p:nvPicPr>
              <p:cNvPr id="27" name="Google Shape;27;p2"/>
              <p:cNvPicPr preferRelativeResize="0"/>
              <p:nvPr/>
            </p:nvPicPr>
            <p:blipFill>
              <a:blip r:embed="rId2">
                <a:alphaModFix/>
              </a:blip>
              <a:stretch>
                <a:fillRect/>
              </a:stretch>
            </p:blipFill>
            <p:spPr>
              <a:xfrm>
                <a:off x="0" y="0"/>
                <a:ext cx="1371975" cy="896675"/>
              </a:xfrm>
              <a:prstGeom prst="rect">
                <a:avLst/>
              </a:prstGeom>
              <a:noFill/>
              <a:ln>
                <a:noFill/>
              </a:ln>
            </p:spPr>
          </p:pic>
          <p:pic>
            <p:nvPicPr>
              <p:cNvPr id="28" name="Google Shape;28;p2"/>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29" name="Google Shape;29;p2"/>
              <p:cNvPicPr preferRelativeResize="0"/>
              <p:nvPr/>
            </p:nvPicPr>
            <p:blipFill>
              <a:blip r:embed="rId2">
                <a:alphaModFix/>
              </a:blip>
              <a:stretch>
                <a:fillRect/>
              </a:stretch>
            </p:blipFill>
            <p:spPr>
              <a:xfrm>
                <a:off x="4115550" y="0"/>
                <a:ext cx="1371975" cy="896675"/>
              </a:xfrm>
              <a:prstGeom prst="rect">
                <a:avLst/>
              </a:prstGeom>
              <a:noFill/>
              <a:ln>
                <a:noFill/>
              </a:ln>
            </p:spPr>
          </p:pic>
          <p:pic>
            <p:nvPicPr>
              <p:cNvPr id="30" name="Google Shape;30;p2"/>
              <p:cNvPicPr preferRelativeResize="0"/>
              <p:nvPr/>
            </p:nvPicPr>
            <p:blipFill>
              <a:blip r:embed="rId2">
                <a:alphaModFix/>
              </a:blip>
              <a:stretch>
                <a:fillRect/>
              </a:stretch>
            </p:blipFill>
            <p:spPr>
              <a:xfrm>
                <a:off x="6173325" y="0"/>
                <a:ext cx="1371975" cy="896675"/>
              </a:xfrm>
              <a:prstGeom prst="rect">
                <a:avLst/>
              </a:prstGeom>
              <a:noFill/>
              <a:ln>
                <a:noFill/>
              </a:ln>
            </p:spPr>
          </p:pic>
        </p:grpSp>
      </p:grpSp>
      <p:sp>
        <p:nvSpPr>
          <p:cNvPr id="31" name="Google Shape;31;p2"/>
          <p:cNvSpPr txBox="1">
            <a:spLocks noGrp="1"/>
          </p:cNvSpPr>
          <p:nvPr>
            <p:ph type="ctrTitle"/>
          </p:nvPr>
        </p:nvSpPr>
        <p:spPr>
          <a:xfrm>
            <a:off x="2027622" y="1953315"/>
            <a:ext cx="5073300" cy="1159800"/>
          </a:xfrm>
          <a:prstGeom prst="rect">
            <a:avLst/>
          </a:prstGeom>
        </p:spPr>
        <p:txBody>
          <a:bodyPr spcFirstLastPara="1" wrap="square" lIns="0" tIns="0" rIns="0" bIns="0"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32" name="Google Shape;32;p2"/>
          <p:cNvGrpSpPr/>
          <p:nvPr/>
        </p:nvGrpSpPr>
        <p:grpSpPr>
          <a:xfrm flipH="1">
            <a:off x="0" y="3088098"/>
            <a:ext cx="4115725" cy="2270300"/>
            <a:chOff x="4115550" y="2061250"/>
            <a:chExt cx="4115725" cy="2270300"/>
          </a:xfrm>
        </p:grpSpPr>
        <p:grpSp>
          <p:nvGrpSpPr>
            <p:cNvPr id="33" name="Google Shape;33;p2"/>
            <p:cNvGrpSpPr/>
            <p:nvPr/>
          </p:nvGrpSpPr>
          <p:grpSpPr>
            <a:xfrm>
              <a:off x="4801525" y="3434875"/>
              <a:ext cx="3429750" cy="896675"/>
              <a:chOff x="4115550" y="0"/>
              <a:chExt cx="3429750" cy="896675"/>
            </a:xfrm>
          </p:grpSpPr>
          <p:pic>
            <p:nvPicPr>
              <p:cNvPr id="34" name="Google Shape;34;p2"/>
              <p:cNvPicPr preferRelativeResize="0"/>
              <p:nvPr/>
            </p:nvPicPr>
            <p:blipFill>
              <a:blip r:embed="rId2">
                <a:alphaModFix/>
              </a:blip>
              <a:stretch>
                <a:fillRect/>
              </a:stretch>
            </p:blipFill>
            <p:spPr>
              <a:xfrm>
                <a:off x="4115550" y="0"/>
                <a:ext cx="1371975" cy="896675"/>
              </a:xfrm>
              <a:prstGeom prst="rect">
                <a:avLst/>
              </a:prstGeom>
              <a:noFill/>
              <a:ln>
                <a:noFill/>
              </a:ln>
            </p:spPr>
          </p:pic>
          <p:pic>
            <p:nvPicPr>
              <p:cNvPr id="35" name="Google Shape;35;p2"/>
              <p:cNvPicPr preferRelativeResize="0"/>
              <p:nvPr/>
            </p:nvPicPr>
            <p:blipFill>
              <a:blip r:embed="rId2">
                <a:alphaModFix/>
              </a:blip>
              <a:stretch>
                <a:fillRect/>
              </a:stretch>
            </p:blipFill>
            <p:spPr>
              <a:xfrm>
                <a:off x="6173325" y="0"/>
                <a:ext cx="1371975" cy="896675"/>
              </a:xfrm>
              <a:prstGeom prst="rect">
                <a:avLst/>
              </a:prstGeom>
              <a:noFill/>
              <a:ln>
                <a:noFill/>
              </a:ln>
            </p:spPr>
          </p:pic>
        </p:grpSp>
        <p:grpSp>
          <p:nvGrpSpPr>
            <p:cNvPr id="36" name="Google Shape;36;p2"/>
            <p:cNvGrpSpPr/>
            <p:nvPr/>
          </p:nvGrpSpPr>
          <p:grpSpPr>
            <a:xfrm>
              <a:off x="4115550" y="2747250"/>
              <a:ext cx="3429750" cy="896675"/>
              <a:chOff x="4115550" y="0"/>
              <a:chExt cx="3429750" cy="896675"/>
            </a:xfrm>
          </p:grpSpPr>
          <p:pic>
            <p:nvPicPr>
              <p:cNvPr id="37" name="Google Shape;37;p2"/>
              <p:cNvPicPr preferRelativeResize="0"/>
              <p:nvPr/>
            </p:nvPicPr>
            <p:blipFill>
              <a:blip r:embed="rId2">
                <a:alphaModFix/>
              </a:blip>
              <a:stretch>
                <a:fillRect/>
              </a:stretch>
            </p:blipFill>
            <p:spPr>
              <a:xfrm>
                <a:off x="4115550" y="0"/>
                <a:ext cx="1371975" cy="896675"/>
              </a:xfrm>
              <a:prstGeom prst="rect">
                <a:avLst/>
              </a:prstGeom>
              <a:noFill/>
              <a:ln>
                <a:noFill/>
              </a:ln>
            </p:spPr>
          </p:pic>
          <p:pic>
            <p:nvPicPr>
              <p:cNvPr id="38" name="Google Shape;38;p2"/>
              <p:cNvPicPr preferRelativeResize="0"/>
              <p:nvPr/>
            </p:nvPicPr>
            <p:blipFill>
              <a:blip r:embed="rId2">
                <a:alphaModFix/>
              </a:blip>
              <a:stretch>
                <a:fillRect/>
              </a:stretch>
            </p:blipFill>
            <p:spPr>
              <a:xfrm>
                <a:off x="6173325" y="0"/>
                <a:ext cx="1371975" cy="896675"/>
              </a:xfrm>
              <a:prstGeom prst="rect">
                <a:avLst/>
              </a:prstGeom>
              <a:noFill/>
              <a:ln>
                <a:noFill/>
              </a:ln>
            </p:spPr>
          </p:pic>
        </p:grpSp>
        <p:pic>
          <p:nvPicPr>
            <p:cNvPr id="39" name="Google Shape;39;p2"/>
            <p:cNvPicPr preferRelativeResize="0"/>
            <p:nvPr/>
          </p:nvPicPr>
          <p:blipFill>
            <a:blip r:embed="rId2">
              <a:alphaModFix/>
            </a:blip>
            <a:stretch>
              <a:fillRect/>
            </a:stretch>
          </p:blipFill>
          <p:spPr>
            <a:xfrm>
              <a:off x="6859300" y="2061250"/>
              <a:ext cx="1371975" cy="896675"/>
            </a:xfrm>
            <a:prstGeom prst="rect">
              <a:avLst/>
            </a:prstGeom>
            <a:noFill/>
            <a:ln>
              <a:noFill/>
            </a:ln>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14"/>
        <p:cNvGrpSpPr/>
        <p:nvPr/>
      </p:nvGrpSpPr>
      <p:grpSpPr>
        <a:xfrm>
          <a:off x="0" y="0"/>
          <a:ext cx="0" cy="0"/>
          <a:chOff x="0" y="0"/>
          <a:chExt cx="0" cy="0"/>
        </a:xfrm>
      </p:grpSpPr>
      <p:grpSp>
        <p:nvGrpSpPr>
          <p:cNvPr id="115" name="Google Shape;115;p5"/>
          <p:cNvGrpSpPr/>
          <p:nvPr/>
        </p:nvGrpSpPr>
        <p:grpSpPr>
          <a:xfrm flipH="1">
            <a:off x="4363774" y="-3213"/>
            <a:ext cx="4780226" cy="2116171"/>
            <a:chOff x="0" y="0"/>
            <a:chExt cx="5072935" cy="2245751"/>
          </a:xfrm>
        </p:grpSpPr>
        <p:pic>
          <p:nvPicPr>
            <p:cNvPr id="116" name="Google Shape;116;p5"/>
            <p:cNvPicPr preferRelativeResize="0"/>
            <p:nvPr/>
          </p:nvPicPr>
          <p:blipFill>
            <a:blip r:embed="rId2">
              <a:alphaModFix/>
            </a:blip>
            <a:stretch>
              <a:fillRect/>
            </a:stretch>
          </p:blipFill>
          <p:spPr>
            <a:xfrm>
              <a:off x="0" y="1693130"/>
              <a:ext cx="845548" cy="552621"/>
            </a:xfrm>
            <a:prstGeom prst="rect">
              <a:avLst/>
            </a:prstGeom>
            <a:noFill/>
            <a:ln>
              <a:noFill/>
            </a:ln>
          </p:spPr>
        </p:pic>
        <p:pic>
          <p:nvPicPr>
            <p:cNvPr id="117" name="Google Shape;117;p5"/>
            <p:cNvPicPr preferRelativeResize="0"/>
            <p:nvPr/>
          </p:nvPicPr>
          <p:blipFill>
            <a:blip r:embed="rId2">
              <a:alphaModFix/>
            </a:blip>
            <a:stretch>
              <a:fillRect/>
            </a:stretch>
          </p:blipFill>
          <p:spPr>
            <a:xfrm>
              <a:off x="422766" y="1270348"/>
              <a:ext cx="845548" cy="552621"/>
            </a:xfrm>
            <a:prstGeom prst="rect">
              <a:avLst/>
            </a:prstGeom>
            <a:noFill/>
            <a:ln>
              <a:noFill/>
            </a:ln>
          </p:spPr>
        </p:pic>
        <p:grpSp>
          <p:nvGrpSpPr>
            <p:cNvPr id="118" name="Google Shape;118;p5"/>
            <p:cNvGrpSpPr/>
            <p:nvPr/>
          </p:nvGrpSpPr>
          <p:grpSpPr>
            <a:xfrm>
              <a:off x="0" y="846565"/>
              <a:ext cx="3381962" cy="552621"/>
              <a:chOff x="0" y="0"/>
              <a:chExt cx="5487525" cy="896675"/>
            </a:xfrm>
          </p:grpSpPr>
          <p:pic>
            <p:nvPicPr>
              <p:cNvPr id="119" name="Google Shape;119;p5"/>
              <p:cNvPicPr preferRelativeResize="0"/>
              <p:nvPr/>
            </p:nvPicPr>
            <p:blipFill>
              <a:blip r:embed="rId2">
                <a:alphaModFix/>
              </a:blip>
              <a:stretch>
                <a:fillRect/>
              </a:stretch>
            </p:blipFill>
            <p:spPr>
              <a:xfrm>
                <a:off x="0" y="0"/>
                <a:ext cx="1371975" cy="896675"/>
              </a:xfrm>
              <a:prstGeom prst="rect">
                <a:avLst/>
              </a:prstGeom>
              <a:noFill/>
              <a:ln>
                <a:noFill/>
              </a:ln>
            </p:spPr>
          </p:pic>
          <p:pic>
            <p:nvPicPr>
              <p:cNvPr id="120" name="Google Shape;120;p5"/>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121" name="Google Shape;121;p5"/>
              <p:cNvPicPr preferRelativeResize="0"/>
              <p:nvPr/>
            </p:nvPicPr>
            <p:blipFill>
              <a:blip r:embed="rId2">
                <a:alphaModFix/>
              </a:blip>
              <a:stretch>
                <a:fillRect/>
              </a:stretch>
            </p:blipFill>
            <p:spPr>
              <a:xfrm>
                <a:off x="4115550" y="0"/>
                <a:ext cx="1371975" cy="896675"/>
              </a:xfrm>
              <a:prstGeom prst="rect">
                <a:avLst/>
              </a:prstGeom>
              <a:noFill/>
              <a:ln>
                <a:noFill/>
              </a:ln>
            </p:spPr>
          </p:pic>
        </p:grpSp>
        <p:grpSp>
          <p:nvGrpSpPr>
            <p:cNvPr id="122" name="Google Shape;122;p5"/>
            <p:cNvGrpSpPr/>
            <p:nvPr/>
          </p:nvGrpSpPr>
          <p:grpSpPr>
            <a:xfrm>
              <a:off x="422766" y="423783"/>
              <a:ext cx="4650168" cy="552621"/>
              <a:chOff x="0" y="0"/>
              <a:chExt cx="7545300" cy="896675"/>
            </a:xfrm>
          </p:grpSpPr>
          <p:pic>
            <p:nvPicPr>
              <p:cNvPr id="123" name="Google Shape;123;p5"/>
              <p:cNvPicPr preferRelativeResize="0"/>
              <p:nvPr/>
            </p:nvPicPr>
            <p:blipFill>
              <a:blip r:embed="rId2">
                <a:alphaModFix/>
              </a:blip>
              <a:stretch>
                <a:fillRect/>
              </a:stretch>
            </p:blipFill>
            <p:spPr>
              <a:xfrm>
                <a:off x="0" y="0"/>
                <a:ext cx="1371975" cy="896675"/>
              </a:xfrm>
              <a:prstGeom prst="rect">
                <a:avLst/>
              </a:prstGeom>
              <a:noFill/>
              <a:ln>
                <a:noFill/>
              </a:ln>
            </p:spPr>
          </p:pic>
          <p:pic>
            <p:nvPicPr>
              <p:cNvPr id="124" name="Google Shape;124;p5"/>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125" name="Google Shape;125;p5"/>
              <p:cNvPicPr preferRelativeResize="0"/>
              <p:nvPr/>
            </p:nvPicPr>
            <p:blipFill>
              <a:blip r:embed="rId2">
                <a:alphaModFix/>
              </a:blip>
              <a:stretch>
                <a:fillRect/>
              </a:stretch>
            </p:blipFill>
            <p:spPr>
              <a:xfrm>
                <a:off x="4115550" y="0"/>
                <a:ext cx="1371975" cy="896675"/>
              </a:xfrm>
              <a:prstGeom prst="rect">
                <a:avLst/>
              </a:prstGeom>
              <a:noFill/>
              <a:ln>
                <a:noFill/>
              </a:ln>
            </p:spPr>
          </p:pic>
          <p:pic>
            <p:nvPicPr>
              <p:cNvPr id="126" name="Google Shape;126;p5"/>
              <p:cNvPicPr preferRelativeResize="0"/>
              <p:nvPr/>
            </p:nvPicPr>
            <p:blipFill>
              <a:blip r:embed="rId2">
                <a:alphaModFix/>
              </a:blip>
              <a:stretch>
                <a:fillRect/>
              </a:stretch>
            </p:blipFill>
            <p:spPr>
              <a:xfrm>
                <a:off x="6173325" y="0"/>
                <a:ext cx="1371975" cy="896675"/>
              </a:xfrm>
              <a:prstGeom prst="rect">
                <a:avLst/>
              </a:prstGeom>
              <a:noFill/>
              <a:ln>
                <a:noFill/>
              </a:ln>
            </p:spPr>
          </p:pic>
        </p:grpSp>
        <p:grpSp>
          <p:nvGrpSpPr>
            <p:cNvPr id="127" name="Google Shape;127;p5"/>
            <p:cNvGrpSpPr/>
            <p:nvPr/>
          </p:nvGrpSpPr>
          <p:grpSpPr>
            <a:xfrm>
              <a:off x="0" y="0"/>
              <a:ext cx="4650168" cy="552621"/>
              <a:chOff x="0" y="0"/>
              <a:chExt cx="7545300" cy="896675"/>
            </a:xfrm>
          </p:grpSpPr>
          <p:pic>
            <p:nvPicPr>
              <p:cNvPr id="128" name="Google Shape;128;p5"/>
              <p:cNvPicPr preferRelativeResize="0"/>
              <p:nvPr/>
            </p:nvPicPr>
            <p:blipFill>
              <a:blip r:embed="rId2">
                <a:alphaModFix/>
              </a:blip>
              <a:stretch>
                <a:fillRect/>
              </a:stretch>
            </p:blipFill>
            <p:spPr>
              <a:xfrm>
                <a:off x="0" y="0"/>
                <a:ext cx="1371975" cy="896675"/>
              </a:xfrm>
              <a:prstGeom prst="rect">
                <a:avLst/>
              </a:prstGeom>
              <a:noFill/>
              <a:ln>
                <a:noFill/>
              </a:ln>
            </p:spPr>
          </p:pic>
          <p:pic>
            <p:nvPicPr>
              <p:cNvPr id="129" name="Google Shape;129;p5"/>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130" name="Google Shape;130;p5"/>
              <p:cNvPicPr preferRelativeResize="0"/>
              <p:nvPr/>
            </p:nvPicPr>
            <p:blipFill>
              <a:blip r:embed="rId2">
                <a:alphaModFix/>
              </a:blip>
              <a:stretch>
                <a:fillRect/>
              </a:stretch>
            </p:blipFill>
            <p:spPr>
              <a:xfrm>
                <a:off x="4115550" y="0"/>
                <a:ext cx="1371975" cy="896675"/>
              </a:xfrm>
              <a:prstGeom prst="rect">
                <a:avLst/>
              </a:prstGeom>
              <a:noFill/>
              <a:ln>
                <a:noFill/>
              </a:ln>
            </p:spPr>
          </p:pic>
          <p:pic>
            <p:nvPicPr>
              <p:cNvPr id="131" name="Google Shape;131;p5"/>
              <p:cNvPicPr preferRelativeResize="0"/>
              <p:nvPr/>
            </p:nvPicPr>
            <p:blipFill>
              <a:blip r:embed="rId2">
                <a:alphaModFix/>
              </a:blip>
              <a:stretch>
                <a:fillRect/>
              </a:stretch>
            </p:blipFill>
            <p:spPr>
              <a:xfrm>
                <a:off x="6173325" y="0"/>
                <a:ext cx="1371975" cy="896675"/>
              </a:xfrm>
              <a:prstGeom prst="rect">
                <a:avLst/>
              </a:prstGeom>
              <a:noFill/>
              <a:ln>
                <a:noFill/>
              </a:ln>
            </p:spPr>
          </p:pic>
        </p:grpSp>
      </p:grpSp>
      <p:grpSp>
        <p:nvGrpSpPr>
          <p:cNvPr id="132" name="Google Shape;132;p5"/>
          <p:cNvGrpSpPr/>
          <p:nvPr/>
        </p:nvGrpSpPr>
        <p:grpSpPr>
          <a:xfrm flipH="1">
            <a:off x="6" y="3953174"/>
            <a:ext cx="2390164" cy="1318453"/>
            <a:chOff x="6607482" y="3879952"/>
            <a:chExt cx="2536521" cy="1399186"/>
          </a:xfrm>
        </p:grpSpPr>
        <p:grpSp>
          <p:nvGrpSpPr>
            <p:cNvPr id="133" name="Google Shape;133;p5"/>
            <p:cNvGrpSpPr/>
            <p:nvPr/>
          </p:nvGrpSpPr>
          <p:grpSpPr>
            <a:xfrm>
              <a:off x="6607482" y="4726517"/>
              <a:ext cx="2113755" cy="552621"/>
              <a:chOff x="2057775" y="0"/>
              <a:chExt cx="3429750" cy="896675"/>
            </a:xfrm>
          </p:grpSpPr>
          <p:pic>
            <p:nvPicPr>
              <p:cNvPr id="134" name="Google Shape;134;p5"/>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135" name="Google Shape;135;p5"/>
              <p:cNvPicPr preferRelativeResize="0"/>
              <p:nvPr/>
            </p:nvPicPr>
            <p:blipFill>
              <a:blip r:embed="rId2">
                <a:alphaModFix/>
              </a:blip>
              <a:stretch>
                <a:fillRect/>
              </a:stretch>
            </p:blipFill>
            <p:spPr>
              <a:xfrm>
                <a:off x="4115550" y="0"/>
                <a:ext cx="1371975" cy="896675"/>
              </a:xfrm>
              <a:prstGeom prst="rect">
                <a:avLst/>
              </a:prstGeom>
              <a:noFill/>
              <a:ln>
                <a:noFill/>
              </a:ln>
            </p:spPr>
          </p:pic>
        </p:grpSp>
        <p:grpSp>
          <p:nvGrpSpPr>
            <p:cNvPr id="136" name="Google Shape;136;p5"/>
            <p:cNvGrpSpPr/>
            <p:nvPr/>
          </p:nvGrpSpPr>
          <p:grpSpPr>
            <a:xfrm>
              <a:off x="7030248" y="4303735"/>
              <a:ext cx="2113755" cy="552621"/>
              <a:chOff x="2057775" y="0"/>
              <a:chExt cx="3429750" cy="896675"/>
            </a:xfrm>
          </p:grpSpPr>
          <p:pic>
            <p:nvPicPr>
              <p:cNvPr id="137" name="Google Shape;137;p5"/>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138" name="Google Shape;138;p5"/>
              <p:cNvPicPr preferRelativeResize="0"/>
              <p:nvPr/>
            </p:nvPicPr>
            <p:blipFill>
              <a:blip r:embed="rId2">
                <a:alphaModFix/>
              </a:blip>
              <a:stretch>
                <a:fillRect/>
              </a:stretch>
            </p:blipFill>
            <p:spPr>
              <a:xfrm>
                <a:off x="4115550" y="0"/>
                <a:ext cx="1371975" cy="896675"/>
              </a:xfrm>
              <a:prstGeom prst="rect">
                <a:avLst/>
              </a:prstGeom>
              <a:noFill/>
              <a:ln>
                <a:noFill/>
              </a:ln>
            </p:spPr>
          </p:pic>
        </p:grpSp>
        <p:pic>
          <p:nvPicPr>
            <p:cNvPr id="139" name="Google Shape;139;p5"/>
            <p:cNvPicPr preferRelativeResize="0"/>
            <p:nvPr/>
          </p:nvPicPr>
          <p:blipFill>
            <a:blip r:embed="rId2">
              <a:alphaModFix/>
            </a:blip>
            <a:stretch>
              <a:fillRect/>
            </a:stretch>
          </p:blipFill>
          <p:spPr>
            <a:xfrm>
              <a:off x="7875688" y="3879952"/>
              <a:ext cx="845548" cy="552621"/>
            </a:xfrm>
            <a:prstGeom prst="rect">
              <a:avLst/>
            </a:prstGeom>
            <a:noFill/>
            <a:ln>
              <a:noFill/>
            </a:ln>
          </p:spPr>
        </p:pic>
      </p:grpSp>
      <p:sp>
        <p:nvSpPr>
          <p:cNvPr id="140" name="Google Shape;140;p5"/>
          <p:cNvSpPr txBox="1">
            <a:spLocks noGrp="1"/>
          </p:cNvSpPr>
          <p:nvPr>
            <p:ph type="title"/>
          </p:nvPr>
        </p:nvSpPr>
        <p:spPr>
          <a:xfrm>
            <a:off x="776450" y="402700"/>
            <a:ext cx="3587400" cy="856800"/>
          </a:xfrm>
          <a:prstGeom prst="rect">
            <a:avLst/>
          </a:prstGeom>
        </p:spPr>
        <p:txBody>
          <a:bodyPr spcFirstLastPara="1" wrap="square" lIns="0" tIns="0" rIns="0" bIns="0"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41" name="Google Shape;141;p5"/>
          <p:cNvSpPr txBox="1">
            <a:spLocks noGrp="1"/>
          </p:cNvSpPr>
          <p:nvPr>
            <p:ph type="body" idx="1"/>
          </p:nvPr>
        </p:nvSpPr>
        <p:spPr>
          <a:xfrm>
            <a:off x="776450" y="1524375"/>
            <a:ext cx="7591200" cy="29325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a:lvl1pPr>
            <a:lvl2pPr marL="914400" lvl="1" indent="-355600">
              <a:spcBef>
                <a:spcPts val="600"/>
              </a:spcBef>
              <a:spcAft>
                <a:spcPts val="0"/>
              </a:spcAft>
              <a:buSzPts val="2000"/>
              <a:buChar char="❏"/>
              <a:defRPr/>
            </a:lvl2pPr>
            <a:lvl3pPr marL="1371600" lvl="2" indent="-355600">
              <a:spcBef>
                <a:spcPts val="600"/>
              </a:spcBef>
              <a:spcAft>
                <a:spcPts val="0"/>
              </a:spcAft>
              <a:buSzPts val="2000"/>
              <a:buChar char="❏"/>
              <a:defRPr/>
            </a:lvl3pPr>
            <a:lvl4pPr marL="1828800" lvl="3" indent="-355600">
              <a:spcBef>
                <a:spcPts val="600"/>
              </a:spcBef>
              <a:spcAft>
                <a:spcPts val="0"/>
              </a:spcAft>
              <a:buSzPts val="2000"/>
              <a:buChar char="❏"/>
              <a:defRPr/>
            </a:lvl4pPr>
            <a:lvl5pPr marL="2286000" lvl="4" indent="-355600">
              <a:spcBef>
                <a:spcPts val="600"/>
              </a:spcBef>
              <a:spcAft>
                <a:spcPts val="0"/>
              </a:spcAft>
              <a:buSzPts val="2000"/>
              <a:buChar char="❏"/>
              <a:defRPr/>
            </a:lvl5pPr>
            <a:lvl6pPr marL="2743200" lvl="5" indent="-355600">
              <a:spcBef>
                <a:spcPts val="600"/>
              </a:spcBef>
              <a:spcAft>
                <a:spcPts val="0"/>
              </a:spcAft>
              <a:buSzPts val="2000"/>
              <a:buChar char="❏"/>
              <a:defRPr/>
            </a:lvl6pPr>
            <a:lvl7pPr marL="3200400" lvl="6" indent="-355600">
              <a:spcBef>
                <a:spcPts val="600"/>
              </a:spcBef>
              <a:spcAft>
                <a:spcPts val="0"/>
              </a:spcAft>
              <a:buSzPts val="2000"/>
              <a:buChar char="❏"/>
              <a:defRPr/>
            </a:lvl7pPr>
            <a:lvl8pPr marL="3657600" lvl="7" indent="-355600">
              <a:spcBef>
                <a:spcPts val="600"/>
              </a:spcBef>
              <a:spcAft>
                <a:spcPts val="0"/>
              </a:spcAft>
              <a:buSzPts val="2000"/>
              <a:buChar char="❏"/>
              <a:defRPr/>
            </a:lvl8pPr>
            <a:lvl9pPr marL="4114800" lvl="8" indent="-355600">
              <a:spcBef>
                <a:spcPts val="600"/>
              </a:spcBef>
              <a:spcAft>
                <a:spcPts val="0"/>
              </a:spcAft>
              <a:buSzPts val="2000"/>
              <a:buChar char="❏"/>
              <a:defRPr/>
            </a:lvl9pPr>
          </a:lstStyle>
          <a:p>
            <a:endParaRPr/>
          </a:p>
        </p:txBody>
      </p:sp>
      <p:sp>
        <p:nvSpPr>
          <p:cNvPr id="142" name="Google Shape;142;p5"/>
          <p:cNvSpPr txBox="1">
            <a:spLocks noGrp="1"/>
          </p:cNvSpPr>
          <p:nvPr>
            <p:ph type="sldNum" idx="12"/>
          </p:nvPr>
        </p:nvSpPr>
        <p:spPr>
          <a:xfrm>
            <a:off x="8729400" y="4734075"/>
            <a:ext cx="414600" cy="4095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43"/>
        <p:cNvGrpSpPr/>
        <p:nvPr/>
      </p:nvGrpSpPr>
      <p:grpSpPr>
        <a:xfrm>
          <a:off x="0" y="0"/>
          <a:ext cx="0" cy="0"/>
          <a:chOff x="0" y="0"/>
          <a:chExt cx="0" cy="0"/>
        </a:xfrm>
      </p:grpSpPr>
      <p:grpSp>
        <p:nvGrpSpPr>
          <p:cNvPr id="144" name="Google Shape;144;p6"/>
          <p:cNvGrpSpPr/>
          <p:nvPr/>
        </p:nvGrpSpPr>
        <p:grpSpPr>
          <a:xfrm flipH="1">
            <a:off x="4363774" y="-3213"/>
            <a:ext cx="4780226" cy="2116171"/>
            <a:chOff x="0" y="0"/>
            <a:chExt cx="5072935" cy="2245751"/>
          </a:xfrm>
        </p:grpSpPr>
        <p:pic>
          <p:nvPicPr>
            <p:cNvPr id="145" name="Google Shape;145;p6"/>
            <p:cNvPicPr preferRelativeResize="0"/>
            <p:nvPr/>
          </p:nvPicPr>
          <p:blipFill>
            <a:blip r:embed="rId2">
              <a:alphaModFix/>
            </a:blip>
            <a:stretch>
              <a:fillRect/>
            </a:stretch>
          </p:blipFill>
          <p:spPr>
            <a:xfrm>
              <a:off x="0" y="1693130"/>
              <a:ext cx="845548" cy="552621"/>
            </a:xfrm>
            <a:prstGeom prst="rect">
              <a:avLst/>
            </a:prstGeom>
            <a:noFill/>
            <a:ln>
              <a:noFill/>
            </a:ln>
          </p:spPr>
        </p:pic>
        <p:pic>
          <p:nvPicPr>
            <p:cNvPr id="146" name="Google Shape;146;p6"/>
            <p:cNvPicPr preferRelativeResize="0"/>
            <p:nvPr/>
          </p:nvPicPr>
          <p:blipFill>
            <a:blip r:embed="rId2">
              <a:alphaModFix/>
            </a:blip>
            <a:stretch>
              <a:fillRect/>
            </a:stretch>
          </p:blipFill>
          <p:spPr>
            <a:xfrm>
              <a:off x="422766" y="1270348"/>
              <a:ext cx="845548" cy="552621"/>
            </a:xfrm>
            <a:prstGeom prst="rect">
              <a:avLst/>
            </a:prstGeom>
            <a:noFill/>
            <a:ln>
              <a:noFill/>
            </a:ln>
          </p:spPr>
        </p:pic>
        <p:grpSp>
          <p:nvGrpSpPr>
            <p:cNvPr id="147" name="Google Shape;147;p6"/>
            <p:cNvGrpSpPr/>
            <p:nvPr/>
          </p:nvGrpSpPr>
          <p:grpSpPr>
            <a:xfrm>
              <a:off x="0" y="846565"/>
              <a:ext cx="3381962" cy="552621"/>
              <a:chOff x="0" y="0"/>
              <a:chExt cx="5487525" cy="896675"/>
            </a:xfrm>
          </p:grpSpPr>
          <p:pic>
            <p:nvPicPr>
              <p:cNvPr id="148" name="Google Shape;148;p6"/>
              <p:cNvPicPr preferRelativeResize="0"/>
              <p:nvPr/>
            </p:nvPicPr>
            <p:blipFill>
              <a:blip r:embed="rId2">
                <a:alphaModFix/>
              </a:blip>
              <a:stretch>
                <a:fillRect/>
              </a:stretch>
            </p:blipFill>
            <p:spPr>
              <a:xfrm>
                <a:off x="0" y="0"/>
                <a:ext cx="1371975" cy="896675"/>
              </a:xfrm>
              <a:prstGeom prst="rect">
                <a:avLst/>
              </a:prstGeom>
              <a:noFill/>
              <a:ln>
                <a:noFill/>
              </a:ln>
            </p:spPr>
          </p:pic>
          <p:pic>
            <p:nvPicPr>
              <p:cNvPr id="149" name="Google Shape;149;p6"/>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150" name="Google Shape;150;p6"/>
              <p:cNvPicPr preferRelativeResize="0"/>
              <p:nvPr/>
            </p:nvPicPr>
            <p:blipFill>
              <a:blip r:embed="rId2">
                <a:alphaModFix/>
              </a:blip>
              <a:stretch>
                <a:fillRect/>
              </a:stretch>
            </p:blipFill>
            <p:spPr>
              <a:xfrm>
                <a:off x="4115550" y="0"/>
                <a:ext cx="1371975" cy="896675"/>
              </a:xfrm>
              <a:prstGeom prst="rect">
                <a:avLst/>
              </a:prstGeom>
              <a:noFill/>
              <a:ln>
                <a:noFill/>
              </a:ln>
            </p:spPr>
          </p:pic>
        </p:grpSp>
        <p:grpSp>
          <p:nvGrpSpPr>
            <p:cNvPr id="151" name="Google Shape;151;p6"/>
            <p:cNvGrpSpPr/>
            <p:nvPr/>
          </p:nvGrpSpPr>
          <p:grpSpPr>
            <a:xfrm>
              <a:off x="422766" y="423783"/>
              <a:ext cx="4650168" cy="552621"/>
              <a:chOff x="0" y="0"/>
              <a:chExt cx="7545300" cy="896675"/>
            </a:xfrm>
          </p:grpSpPr>
          <p:pic>
            <p:nvPicPr>
              <p:cNvPr id="152" name="Google Shape;152;p6"/>
              <p:cNvPicPr preferRelativeResize="0"/>
              <p:nvPr/>
            </p:nvPicPr>
            <p:blipFill>
              <a:blip r:embed="rId2">
                <a:alphaModFix/>
              </a:blip>
              <a:stretch>
                <a:fillRect/>
              </a:stretch>
            </p:blipFill>
            <p:spPr>
              <a:xfrm>
                <a:off x="0" y="0"/>
                <a:ext cx="1371975" cy="896675"/>
              </a:xfrm>
              <a:prstGeom prst="rect">
                <a:avLst/>
              </a:prstGeom>
              <a:noFill/>
              <a:ln>
                <a:noFill/>
              </a:ln>
            </p:spPr>
          </p:pic>
          <p:pic>
            <p:nvPicPr>
              <p:cNvPr id="153" name="Google Shape;153;p6"/>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154" name="Google Shape;154;p6"/>
              <p:cNvPicPr preferRelativeResize="0"/>
              <p:nvPr/>
            </p:nvPicPr>
            <p:blipFill>
              <a:blip r:embed="rId2">
                <a:alphaModFix/>
              </a:blip>
              <a:stretch>
                <a:fillRect/>
              </a:stretch>
            </p:blipFill>
            <p:spPr>
              <a:xfrm>
                <a:off x="4115550" y="0"/>
                <a:ext cx="1371975" cy="896675"/>
              </a:xfrm>
              <a:prstGeom prst="rect">
                <a:avLst/>
              </a:prstGeom>
              <a:noFill/>
              <a:ln>
                <a:noFill/>
              </a:ln>
            </p:spPr>
          </p:pic>
          <p:pic>
            <p:nvPicPr>
              <p:cNvPr id="155" name="Google Shape;155;p6"/>
              <p:cNvPicPr preferRelativeResize="0"/>
              <p:nvPr/>
            </p:nvPicPr>
            <p:blipFill>
              <a:blip r:embed="rId2">
                <a:alphaModFix/>
              </a:blip>
              <a:stretch>
                <a:fillRect/>
              </a:stretch>
            </p:blipFill>
            <p:spPr>
              <a:xfrm>
                <a:off x="6173325" y="0"/>
                <a:ext cx="1371975" cy="896675"/>
              </a:xfrm>
              <a:prstGeom prst="rect">
                <a:avLst/>
              </a:prstGeom>
              <a:noFill/>
              <a:ln>
                <a:noFill/>
              </a:ln>
            </p:spPr>
          </p:pic>
        </p:grpSp>
        <p:grpSp>
          <p:nvGrpSpPr>
            <p:cNvPr id="156" name="Google Shape;156;p6"/>
            <p:cNvGrpSpPr/>
            <p:nvPr/>
          </p:nvGrpSpPr>
          <p:grpSpPr>
            <a:xfrm>
              <a:off x="0" y="0"/>
              <a:ext cx="4650168" cy="552621"/>
              <a:chOff x="0" y="0"/>
              <a:chExt cx="7545300" cy="896675"/>
            </a:xfrm>
          </p:grpSpPr>
          <p:pic>
            <p:nvPicPr>
              <p:cNvPr id="157" name="Google Shape;157;p6"/>
              <p:cNvPicPr preferRelativeResize="0"/>
              <p:nvPr/>
            </p:nvPicPr>
            <p:blipFill>
              <a:blip r:embed="rId2">
                <a:alphaModFix/>
              </a:blip>
              <a:stretch>
                <a:fillRect/>
              </a:stretch>
            </p:blipFill>
            <p:spPr>
              <a:xfrm>
                <a:off x="0" y="0"/>
                <a:ext cx="1371975" cy="896675"/>
              </a:xfrm>
              <a:prstGeom prst="rect">
                <a:avLst/>
              </a:prstGeom>
              <a:noFill/>
              <a:ln>
                <a:noFill/>
              </a:ln>
            </p:spPr>
          </p:pic>
          <p:pic>
            <p:nvPicPr>
              <p:cNvPr id="158" name="Google Shape;158;p6"/>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159" name="Google Shape;159;p6"/>
              <p:cNvPicPr preferRelativeResize="0"/>
              <p:nvPr/>
            </p:nvPicPr>
            <p:blipFill>
              <a:blip r:embed="rId2">
                <a:alphaModFix/>
              </a:blip>
              <a:stretch>
                <a:fillRect/>
              </a:stretch>
            </p:blipFill>
            <p:spPr>
              <a:xfrm>
                <a:off x="4115550" y="0"/>
                <a:ext cx="1371975" cy="896675"/>
              </a:xfrm>
              <a:prstGeom prst="rect">
                <a:avLst/>
              </a:prstGeom>
              <a:noFill/>
              <a:ln>
                <a:noFill/>
              </a:ln>
            </p:spPr>
          </p:pic>
          <p:pic>
            <p:nvPicPr>
              <p:cNvPr id="160" name="Google Shape;160;p6"/>
              <p:cNvPicPr preferRelativeResize="0"/>
              <p:nvPr/>
            </p:nvPicPr>
            <p:blipFill>
              <a:blip r:embed="rId2">
                <a:alphaModFix/>
              </a:blip>
              <a:stretch>
                <a:fillRect/>
              </a:stretch>
            </p:blipFill>
            <p:spPr>
              <a:xfrm>
                <a:off x="6173325" y="0"/>
                <a:ext cx="1371975" cy="896675"/>
              </a:xfrm>
              <a:prstGeom prst="rect">
                <a:avLst/>
              </a:prstGeom>
              <a:noFill/>
              <a:ln>
                <a:noFill/>
              </a:ln>
            </p:spPr>
          </p:pic>
        </p:grpSp>
      </p:grpSp>
      <p:grpSp>
        <p:nvGrpSpPr>
          <p:cNvPr id="161" name="Google Shape;161;p6"/>
          <p:cNvGrpSpPr/>
          <p:nvPr/>
        </p:nvGrpSpPr>
        <p:grpSpPr>
          <a:xfrm flipH="1">
            <a:off x="6" y="3953174"/>
            <a:ext cx="2390164" cy="1318453"/>
            <a:chOff x="6607482" y="3879952"/>
            <a:chExt cx="2536521" cy="1399186"/>
          </a:xfrm>
        </p:grpSpPr>
        <p:grpSp>
          <p:nvGrpSpPr>
            <p:cNvPr id="162" name="Google Shape;162;p6"/>
            <p:cNvGrpSpPr/>
            <p:nvPr/>
          </p:nvGrpSpPr>
          <p:grpSpPr>
            <a:xfrm>
              <a:off x="6607482" y="4726517"/>
              <a:ext cx="2113755" cy="552621"/>
              <a:chOff x="2057775" y="0"/>
              <a:chExt cx="3429750" cy="896675"/>
            </a:xfrm>
          </p:grpSpPr>
          <p:pic>
            <p:nvPicPr>
              <p:cNvPr id="163" name="Google Shape;163;p6"/>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164" name="Google Shape;164;p6"/>
              <p:cNvPicPr preferRelativeResize="0"/>
              <p:nvPr/>
            </p:nvPicPr>
            <p:blipFill>
              <a:blip r:embed="rId2">
                <a:alphaModFix/>
              </a:blip>
              <a:stretch>
                <a:fillRect/>
              </a:stretch>
            </p:blipFill>
            <p:spPr>
              <a:xfrm>
                <a:off x="4115550" y="0"/>
                <a:ext cx="1371975" cy="896675"/>
              </a:xfrm>
              <a:prstGeom prst="rect">
                <a:avLst/>
              </a:prstGeom>
              <a:noFill/>
              <a:ln>
                <a:noFill/>
              </a:ln>
            </p:spPr>
          </p:pic>
        </p:grpSp>
        <p:grpSp>
          <p:nvGrpSpPr>
            <p:cNvPr id="165" name="Google Shape;165;p6"/>
            <p:cNvGrpSpPr/>
            <p:nvPr/>
          </p:nvGrpSpPr>
          <p:grpSpPr>
            <a:xfrm>
              <a:off x="7030248" y="4303735"/>
              <a:ext cx="2113755" cy="552621"/>
              <a:chOff x="2057775" y="0"/>
              <a:chExt cx="3429750" cy="896675"/>
            </a:xfrm>
          </p:grpSpPr>
          <p:pic>
            <p:nvPicPr>
              <p:cNvPr id="166" name="Google Shape;166;p6"/>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167" name="Google Shape;167;p6"/>
              <p:cNvPicPr preferRelativeResize="0"/>
              <p:nvPr/>
            </p:nvPicPr>
            <p:blipFill>
              <a:blip r:embed="rId2">
                <a:alphaModFix/>
              </a:blip>
              <a:stretch>
                <a:fillRect/>
              </a:stretch>
            </p:blipFill>
            <p:spPr>
              <a:xfrm>
                <a:off x="4115550" y="0"/>
                <a:ext cx="1371975" cy="896675"/>
              </a:xfrm>
              <a:prstGeom prst="rect">
                <a:avLst/>
              </a:prstGeom>
              <a:noFill/>
              <a:ln>
                <a:noFill/>
              </a:ln>
            </p:spPr>
          </p:pic>
        </p:grpSp>
        <p:pic>
          <p:nvPicPr>
            <p:cNvPr id="168" name="Google Shape;168;p6"/>
            <p:cNvPicPr preferRelativeResize="0"/>
            <p:nvPr/>
          </p:nvPicPr>
          <p:blipFill>
            <a:blip r:embed="rId2">
              <a:alphaModFix/>
            </a:blip>
            <a:stretch>
              <a:fillRect/>
            </a:stretch>
          </p:blipFill>
          <p:spPr>
            <a:xfrm>
              <a:off x="7875688" y="3879952"/>
              <a:ext cx="845548" cy="552621"/>
            </a:xfrm>
            <a:prstGeom prst="rect">
              <a:avLst/>
            </a:prstGeom>
            <a:noFill/>
            <a:ln>
              <a:noFill/>
            </a:ln>
          </p:spPr>
        </p:pic>
      </p:grpSp>
      <p:sp>
        <p:nvSpPr>
          <p:cNvPr id="169" name="Google Shape;169;p6"/>
          <p:cNvSpPr txBox="1">
            <a:spLocks noGrp="1"/>
          </p:cNvSpPr>
          <p:nvPr>
            <p:ph type="title"/>
          </p:nvPr>
        </p:nvSpPr>
        <p:spPr>
          <a:xfrm>
            <a:off x="776450" y="402700"/>
            <a:ext cx="3587400" cy="856800"/>
          </a:xfrm>
          <a:prstGeom prst="rect">
            <a:avLst/>
          </a:prstGeom>
        </p:spPr>
        <p:txBody>
          <a:bodyPr spcFirstLastPara="1" wrap="square" lIns="0" tIns="0" rIns="0" bIns="0"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70" name="Google Shape;170;p6"/>
          <p:cNvSpPr txBox="1">
            <a:spLocks noGrp="1"/>
          </p:cNvSpPr>
          <p:nvPr>
            <p:ph type="body" idx="1"/>
          </p:nvPr>
        </p:nvSpPr>
        <p:spPr>
          <a:xfrm>
            <a:off x="776450" y="1524375"/>
            <a:ext cx="3587400" cy="30771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a:lvl1pPr>
            <a:lvl2pPr marL="914400" lvl="1" indent="-355600">
              <a:spcBef>
                <a:spcPts val="600"/>
              </a:spcBef>
              <a:spcAft>
                <a:spcPts val="0"/>
              </a:spcAft>
              <a:buSzPts val="2000"/>
              <a:buChar char="❏"/>
              <a:defRPr/>
            </a:lvl2pPr>
            <a:lvl3pPr marL="1371600" lvl="2" indent="-355600">
              <a:spcBef>
                <a:spcPts val="600"/>
              </a:spcBef>
              <a:spcAft>
                <a:spcPts val="0"/>
              </a:spcAft>
              <a:buSzPts val="2000"/>
              <a:buChar char="❏"/>
              <a:defRPr/>
            </a:lvl3pPr>
            <a:lvl4pPr marL="1828800" lvl="3" indent="-355600">
              <a:spcBef>
                <a:spcPts val="600"/>
              </a:spcBef>
              <a:spcAft>
                <a:spcPts val="0"/>
              </a:spcAft>
              <a:buSzPts val="2000"/>
              <a:buChar char="❏"/>
              <a:defRPr/>
            </a:lvl4pPr>
            <a:lvl5pPr marL="2286000" lvl="4" indent="-355600">
              <a:spcBef>
                <a:spcPts val="600"/>
              </a:spcBef>
              <a:spcAft>
                <a:spcPts val="0"/>
              </a:spcAft>
              <a:buSzPts val="2000"/>
              <a:buChar char="❏"/>
              <a:defRPr/>
            </a:lvl5pPr>
            <a:lvl6pPr marL="2743200" lvl="5" indent="-355600">
              <a:spcBef>
                <a:spcPts val="600"/>
              </a:spcBef>
              <a:spcAft>
                <a:spcPts val="0"/>
              </a:spcAft>
              <a:buSzPts val="2000"/>
              <a:buChar char="❏"/>
              <a:defRPr/>
            </a:lvl6pPr>
            <a:lvl7pPr marL="3200400" lvl="6" indent="-355600">
              <a:spcBef>
                <a:spcPts val="600"/>
              </a:spcBef>
              <a:spcAft>
                <a:spcPts val="0"/>
              </a:spcAft>
              <a:buSzPts val="2000"/>
              <a:buChar char="❏"/>
              <a:defRPr/>
            </a:lvl7pPr>
            <a:lvl8pPr marL="3657600" lvl="7" indent="-355600">
              <a:spcBef>
                <a:spcPts val="600"/>
              </a:spcBef>
              <a:spcAft>
                <a:spcPts val="0"/>
              </a:spcAft>
              <a:buSzPts val="2000"/>
              <a:buChar char="❏"/>
              <a:defRPr/>
            </a:lvl8pPr>
            <a:lvl9pPr marL="4114800" lvl="8" indent="-355600">
              <a:spcBef>
                <a:spcPts val="600"/>
              </a:spcBef>
              <a:spcAft>
                <a:spcPts val="0"/>
              </a:spcAft>
              <a:buSzPts val="2000"/>
              <a:buChar char="❏"/>
              <a:defRPr/>
            </a:lvl9pPr>
          </a:lstStyle>
          <a:p>
            <a:endParaRPr/>
          </a:p>
        </p:txBody>
      </p:sp>
      <p:sp>
        <p:nvSpPr>
          <p:cNvPr id="171" name="Google Shape;171;p6"/>
          <p:cNvSpPr txBox="1">
            <a:spLocks noGrp="1"/>
          </p:cNvSpPr>
          <p:nvPr>
            <p:ph type="body" idx="2"/>
          </p:nvPr>
        </p:nvSpPr>
        <p:spPr>
          <a:xfrm>
            <a:off x="4780150" y="1524375"/>
            <a:ext cx="3587400" cy="30771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a:lvl1pPr>
            <a:lvl2pPr marL="914400" lvl="1" indent="-355600">
              <a:spcBef>
                <a:spcPts val="600"/>
              </a:spcBef>
              <a:spcAft>
                <a:spcPts val="0"/>
              </a:spcAft>
              <a:buSzPts val="2000"/>
              <a:buChar char="❏"/>
              <a:defRPr/>
            </a:lvl2pPr>
            <a:lvl3pPr marL="1371600" lvl="2" indent="-355600">
              <a:spcBef>
                <a:spcPts val="600"/>
              </a:spcBef>
              <a:spcAft>
                <a:spcPts val="0"/>
              </a:spcAft>
              <a:buSzPts val="2000"/>
              <a:buChar char="❏"/>
              <a:defRPr/>
            </a:lvl3pPr>
            <a:lvl4pPr marL="1828800" lvl="3" indent="-355600">
              <a:spcBef>
                <a:spcPts val="600"/>
              </a:spcBef>
              <a:spcAft>
                <a:spcPts val="0"/>
              </a:spcAft>
              <a:buSzPts val="2000"/>
              <a:buChar char="❏"/>
              <a:defRPr/>
            </a:lvl4pPr>
            <a:lvl5pPr marL="2286000" lvl="4" indent="-355600">
              <a:spcBef>
                <a:spcPts val="600"/>
              </a:spcBef>
              <a:spcAft>
                <a:spcPts val="0"/>
              </a:spcAft>
              <a:buSzPts val="2000"/>
              <a:buChar char="❏"/>
              <a:defRPr/>
            </a:lvl5pPr>
            <a:lvl6pPr marL="2743200" lvl="5" indent="-355600">
              <a:spcBef>
                <a:spcPts val="600"/>
              </a:spcBef>
              <a:spcAft>
                <a:spcPts val="0"/>
              </a:spcAft>
              <a:buSzPts val="2000"/>
              <a:buChar char="❏"/>
              <a:defRPr/>
            </a:lvl6pPr>
            <a:lvl7pPr marL="3200400" lvl="6" indent="-355600">
              <a:spcBef>
                <a:spcPts val="600"/>
              </a:spcBef>
              <a:spcAft>
                <a:spcPts val="0"/>
              </a:spcAft>
              <a:buSzPts val="2000"/>
              <a:buChar char="❏"/>
              <a:defRPr/>
            </a:lvl7pPr>
            <a:lvl8pPr marL="3657600" lvl="7" indent="-355600">
              <a:spcBef>
                <a:spcPts val="600"/>
              </a:spcBef>
              <a:spcAft>
                <a:spcPts val="0"/>
              </a:spcAft>
              <a:buSzPts val="2000"/>
              <a:buChar char="❏"/>
              <a:defRPr/>
            </a:lvl8pPr>
            <a:lvl9pPr marL="4114800" lvl="8" indent="-355600">
              <a:spcBef>
                <a:spcPts val="600"/>
              </a:spcBef>
              <a:spcAft>
                <a:spcPts val="0"/>
              </a:spcAft>
              <a:buSzPts val="2000"/>
              <a:buChar char="❏"/>
              <a:defRPr/>
            </a:lvl9pPr>
          </a:lstStyle>
          <a:p>
            <a:endParaRPr/>
          </a:p>
        </p:txBody>
      </p:sp>
      <p:sp>
        <p:nvSpPr>
          <p:cNvPr id="172" name="Google Shape;172;p6"/>
          <p:cNvSpPr txBox="1">
            <a:spLocks noGrp="1"/>
          </p:cNvSpPr>
          <p:nvPr>
            <p:ph type="sldNum" idx="12"/>
          </p:nvPr>
        </p:nvSpPr>
        <p:spPr>
          <a:xfrm>
            <a:off x="8729400" y="4734075"/>
            <a:ext cx="414600" cy="4095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73"/>
        <p:cNvGrpSpPr/>
        <p:nvPr/>
      </p:nvGrpSpPr>
      <p:grpSpPr>
        <a:xfrm>
          <a:off x="0" y="0"/>
          <a:ext cx="0" cy="0"/>
          <a:chOff x="0" y="0"/>
          <a:chExt cx="0" cy="0"/>
        </a:xfrm>
      </p:grpSpPr>
      <p:grpSp>
        <p:nvGrpSpPr>
          <p:cNvPr id="174" name="Google Shape;174;p7"/>
          <p:cNvGrpSpPr/>
          <p:nvPr/>
        </p:nvGrpSpPr>
        <p:grpSpPr>
          <a:xfrm flipH="1">
            <a:off x="4363774" y="-3213"/>
            <a:ext cx="4780226" cy="2116171"/>
            <a:chOff x="0" y="0"/>
            <a:chExt cx="5072935" cy="2245751"/>
          </a:xfrm>
        </p:grpSpPr>
        <p:pic>
          <p:nvPicPr>
            <p:cNvPr id="175" name="Google Shape;175;p7"/>
            <p:cNvPicPr preferRelativeResize="0"/>
            <p:nvPr/>
          </p:nvPicPr>
          <p:blipFill>
            <a:blip r:embed="rId2">
              <a:alphaModFix/>
            </a:blip>
            <a:stretch>
              <a:fillRect/>
            </a:stretch>
          </p:blipFill>
          <p:spPr>
            <a:xfrm>
              <a:off x="0" y="1693130"/>
              <a:ext cx="845548" cy="552621"/>
            </a:xfrm>
            <a:prstGeom prst="rect">
              <a:avLst/>
            </a:prstGeom>
            <a:noFill/>
            <a:ln>
              <a:noFill/>
            </a:ln>
          </p:spPr>
        </p:pic>
        <p:pic>
          <p:nvPicPr>
            <p:cNvPr id="176" name="Google Shape;176;p7"/>
            <p:cNvPicPr preferRelativeResize="0"/>
            <p:nvPr/>
          </p:nvPicPr>
          <p:blipFill>
            <a:blip r:embed="rId2">
              <a:alphaModFix/>
            </a:blip>
            <a:stretch>
              <a:fillRect/>
            </a:stretch>
          </p:blipFill>
          <p:spPr>
            <a:xfrm>
              <a:off x="422766" y="1270348"/>
              <a:ext cx="845548" cy="552621"/>
            </a:xfrm>
            <a:prstGeom prst="rect">
              <a:avLst/>
            </a:prstGeom>
            <a:noFill/>
            <a:ln>
              <a:noFill/>
            </a:ln>
          </p:spPr>
        </p:pic>
        <p:grpSp>
          <p:nvGrpSpPr>
            <p:cNvPr id="177" name="Google Shape;177;p7"/>
            <p:cNvGrpSpPr/>
            <p:nvPr/>
          </p:nvGrpSpPr>
          <p:grpSpPr>
            <a:xfrm>
              <a:off x="0" y="846565"/>
              <a:ext cx="3381962" cy="552621"/>
              <a:chOff x="0" y="0"/>
              <a:chExt cx="5487525" cy="896675"/>
            </a:xfrm>
          </p:grpSpPr>
          <p:pic>
            <p:nvPicPr>
              <p:cNvPr id="178" name="Google Shape;178;p7"/>
              <p:cNvPicPr preferRelativeResize="0"/>
              <p:nvPr/>
            </p:nvPicPr>
            <p:blipFill>
              <a:blip r:embed="rId2">
                <a:alphaModFix/>
              </a:blip>
              <a:stretch>
                <a:fillRect/>
              </a:stretch>
            </p:blipFill>
            <p:spPr>
              <a:xfrm>
                <a:off x="0" y="0"/>
                <a:ext cx="1371975" cy="896675"/>
              </a:xfrm>
              <a:prstGeom prst="rect">
                <a:avLst/>
              </a:prstGeom>
              <a:noFill/>
              <a:ln>
                <a:noFill/>
              </a:ln>
            </p:spPr>
          </p:pic>
          <p:pic>
            <p:nvPicPr>
              <p:cNvPr id="179" name="Google Shape;179;p7"/>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180" name="Google Shape;180;p7"/>
              <p:cNvPicPr preferRelativeResize="0"/>
              <p:nvPr/>
            </p:nvPicPr>
            <p:blipFill>
              <a:blip r:embed="rId2">
                <a:alphaModFix/>
              </a:blip>
              <a:stretch>
                <a:fillRect/>
              </a:stretch>
            </p:blipFill>
            <p:spPr>
              <a:xfrm>
                <a:off x="4115550" y="0"/>
                <a:ext cx="1371975" cy="896675"/>
              </a:xfrm>
              <a:prstGeom prst="rect">
                <a:avLst/>
              </a:prstGeom>
              <a:noFill/>
              <a:ln>
                <a:noFill/>
              </a:ln>
            </p:spPr>
          </p:pic>
        </p:grpSp>
        <p:grpSp>
          <p:nvGrpSpPr>
            <p:cNvPr id="181" name="Google Shape;181;p7"/>
            <p:cNvGrpSpPr/>
            <p:nvPr/>
          </p:nvGrpSpPr>
          <p:grpSpPr>
            <a:xfrm>
              <a:off x="422766" y="423783"/>
              <a:ext cx="4650168" cy="552621"/>
              <a:chOff x="0" y="0"/>
              <a:chExt cx="7545300" cy="896675"/>
            </a:xfrm>
          </p:grpSpPr>
          <p:pic>
            <p:nvPicPr>
              <p:cNvPr id="182" name="Google Shape;182;p7"/>
              <p:cNvPicPr preferRelativeResize="0"/>
              <p:nvPr/>
            </p:nvPicPr>
            <p:blipFill>
              <a:blip r:embed="rId2">
                <a:alphaModFix/>
              </a:blip>
              <a:stretch>
                <a:fillRect/>
              </a:stretch>
            </p:blipFill>
            <p:spPr>
              <a:xfrm>
                <a:off x="0" y="0"/>
                <a:ext cx="1371975" cy="896675"/>
              </a:xfrm>
              <a:prstGeom prst="rect">
                <a:avLst/>
              </a:prstGeom>
              <a:noFill/>
              <a:ln>
                <a:noFill/>
              </a:ln>
            </p:spPr>
          </p:pic>
          <p:pic>
            <p:nvPicPr>
              <p:cNvPr id="183" name="Google Shape;183;p7"/>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184" name="Google Shape;184;p7"/>
              <p:cNvPicPr preferRelativeResize="0"/>
              <p:nvPr/>
            </p:nvPicPr>
            <p:blipFill>
              <a:blip r:embed="rId2">
                <a:alphaModFix/>
              </a:blip>
              <a:stretch>
                <a:fillRect/>
              </a:stretch>
            </p:blipFill>
            <p:spPr>
              <a:xfrm>
                <a:off x="4115550" y="0"/>
                <a:ext cx="1371975" cy="896675"/>
              </a:xfrm>
              <a:prstGeom prst="rect">
                <a:avLst/>
              </a:prstGeom>
              <a:noFill/>
              <a:ln>
                <a:noFill/>
              </a:ln>
            </p:spPr>
          </p:pic>
          <p:pic>
            <p:nvPicPr>
              <p:cNvPr id="185" name="Google Shape;185;p7"/>
              <p:cNvPicPr preferRelativeResize="0"/>
              <p:nvPr/>
            </p:nvPicPr>
            <p:blipFill>
              <a:blip r:embed="rId2">
                <a:alphaModFix/>
              </a:blip>
              <a:stretch>
                <a:fillRect/>
              </a:stretch>
            </p:blipFill>
            <p:spPr>
              <a:xfrm>
                <a:off x="6173325" y="0"/>
                <a:ext cx="1371975" cy="896675"/>
              </a:xfrm>
              <a:prstGeom prst="rect">
                <a:avLst/>
              </a:prstGeom>
              <a:noFill/>
              <a:ln>
                <a:noFill/>
              </a:ln>
            </p:spPr>
          </p:pic>
        </p:grpSp>
        <p:grpSp>
          <p:nvGrpSpPr>
            <p:cNvPr id="186" name="Google Shape;186;p7"/>
            <p:cNvGrpSpPr/>
            <p:nvPr/>
          </p:nvGrpSpPr>
          <p:grpSpPr>
            <a:xfrm>
              <a:off x="0" y="0"/>
              <a:ext cx="4650168" cy="552621"/>
              <a:chOff x="0" y="0"/>
              <a:chExt cx="7545300" cy="896675"/>
            </a:xfrm>
          </p:grpSpPr>
          <p:pic>
            <p:nvPicPr>
              <p:cNvPr id="187" name="Google Shape;187;p7"/>
              <p:cNvPicPr preferRelativeResize="0"/>
              <p:nvPr/>
            </p:nvPicPr>
            <p:blipFill>
              <a:blip r:embed="rId2">
                <a:alphaModFix/>
              </a:blip>
              <a:stretch>
                <a:fillRect/>
              </a:stretch>
            </p:blipFill>
            <p:spPr>
              <a:xfrm>
                <a:off x="0" y="0"/>
                <a:ext cx="1371975" cy="896675"/>
              </a:xfrm>
              <a:prstGeom prst="rect">
                <a:avLst/>
              </a:prstGeom>
              <a:noFill/>
              <a:ln>
                <a:noFill/>
              </a:ln>
            </p:spPr>
          </p:pic>
          <p:pic>
            <p:nvPicPr>
              <p:cNvPr id="188" name="Google Shape;188;p7"/>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189" name="Google Shape;189;p7"/>
              <p:cNvPicPr preferRelativeResize="0"/>
              <p:nvPr/>
            </p:nvPicPr>
            <p:blipFill>
              <a:blip r:embed="rId2">
                <a:alphaModFix/>
              </a:blip>
              <a:stretch>
                <a:fillRect/>
              </a:stretch>
            </p:blipFill>
            <p:spPr>
              <a:xfrm>
                <a:off x="4115550" y="0"/>
                <a:ext cx="1371975" cy="896675"/>
              </a:xfrm>
              <a:prstGeom prst="rect">
                <a:avLst/>
              </a:prstGeom>
              <a:noFill/>
              <a:ln>
                <a:noFill/>
              </a:ln>
            </p:spPr>
          </p:pic>
          <p:pic>
            <p:nvPicPr>
              <p:cNvPr id="190" name="Google Shape;190;p7"/>
              <p:cNvPicPr preferRelativeResize="0"/>
              <p:nvPr/>
            </p:nvPicPr>
            <p:blipFill>
              <a:blip r:embed="rId2">
                <a:alphaModFix/>
              </a:blip>
              <a:stretch>
                <a:fillRect/>
              </a:stretch>
            </p:blipFill>
            <p:spPr>
              <a:xfrm>
                <a:off x="6173325" y="0"/>
                <a:ext cx="1371975" cy="896675"/>
              </a:xfrm>
              <a:prstGeom prst="rect">
                <a:avLst/>
              </a:prstGeom>
              <a:noFill/>
              <a:ln>
                <a:noFill/>
              </a:ln>
            </p:spPr>
          </p:pic>
        </p:grpSp>
      </p:grpSp>
      <p:grpSp>
        <p:nvGrpSpPr>
          <p:cNvPr id="191" name="Google Shape;191;p7"/>
          <p:cNvGrpSpPr/>
          <p:nvPr/>
        </p:nvGrpSpPr>
        <p:grpSpPr>
          <a:xfrm flipH="1">
            <a:off x="6" y="3953174"/>
            <a:ext cx="2390164" cy="1318453"/>
            <a:chOff x="6607482" y="3879952"/>
            <a:chExt cx="2536521" cy="1399186"/>
          </a:xfrm>
        </p:grpSpPr>
        <p:grpSp>
          <p:nvGrpSpPr>
            <p:cNvPr id="192" name="Google Shape;192;p7"/>
            <p:cNvGrpSpPr/>
            <p:nvPr/>
          </p:nvGrpSpPr>
          <p:grpSpPr>
            <a:xfrm>
              <a:off x="6607482" y="4726517"/>
              <a:ext cx="2113755" cy="552621"/>
              <a:chOff x="2057775" y="0"/>
              <a:chExt cx="3429750" cy="896675"/>
            </a:xfrm>
          </p:grpSpPr>
          <p:pic>
            <p:nvPicPr>
              <p:cNvPr id="193" name="Google Shape;193;p7"/>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194" name="Google Shape;194;p7"/>
              <p:cNvPicPr preferRelativeResize="0"/>
              <p:nvPr/>
            </p:nvPicPr>
            <p:blipFill>
              <a:blip r:embed="rId2">
                <a:alphaModFix/>
              </a:blip>
              <a:stretch>
                <a:fillRect/>
              </a:stretch>
            </p:blipFill>
            <p:spPr>
              <a:xfrm>
                <a:off x="4115550" y="0"/>
                <a:ext cx="1371975" cy="896675"/>
              </a:xfrm>
              <a:prstGeom prst="rect">
                <a:avLst/>
              </a:prstGeom>
              <a:noFill/>
              <a:ln>
                <a:noFill/>
              </a:ln>
            </p:spPr>
          </p:pic>
        </p:grpSp>
        <p:grpSp>
          <p:nvGrpSpPr>
            <p:cNvPr id="195" name="Google Shape;195;p7"/>
            <p:cNvGrpSpPr/>
            <p:nvPr/>
          </p:nvGrpSpPr>
          <p:grpSpPr>
            <a:xfrm>
              <a:off x="7030248" y="4303735"/>
              <a:ext cx="2113755" cy="552621"/>
              <a:chOff x="2057775" y="0"/>
              <a:chExt cx="3429750" cy="896675"/>
            </a:xfrm>
          </p:grpSpPr>
          <p:pic>
            <p:nvPicPr>
              <p:cNvPr id="196" name="Google Shape;196;p7"/>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197" name="Google Shape;197;p7"/>
              <p:cNvPicPr preferRelativeResize="0"/>
              <p:nvPr/>
            </p:nvPicPr>
            <p:blipFill>
              <a:blip r:embed="rId2">
                <a:alphaModFix/>
              </a:blip>
              <a:stretch>
                <a:fillRect/>
              </a:stretch>
            </p:blipFill>
            <p:spPr>
              <a:xfrm>
                <a:off x="4115550" y="0"/>
                <a:ext cx="1371975" cy="896675"/>
              </a:xfrm>
              <a:prstGeom prst="rect">
                <a:avLst/>
              </a:prstGeom>
              <a:noFill/>
              <a:ln>
                <a:noFill/>
              </a:ln>
            </p:spPr>
          </p:pic>
        </p:grpSp>
        <p:pic>
          <p:nvPicPr>
            <p:cNvPr id="198" name="Google Shape;198;p7"/>
            <p:cNvPicPr preferRelativeResize="0"/>
            <p:nvPr/>
          </p:nvPicPr>
          <p:blipFill>
            <a:blip r:embed="rId2">
              <a:alphaModFix/>
            </a:blip>
            <a:stretch>
              <a:fillRect/>
            </a:stretch>
          </p:blipFill>
          <p:spPr>
            <a:xfrm>
              <a:off x="7875688" y="3879952"/>
              <a:ext cx="845548" cy="552621"/>
            </a:xfrm>
            <a:prstGeom prst="rect">
              <a:avLst/>
            </a:prstGeom>
            <a:noFill/>
            <a:ln>
              <a:noFill/>
            </a:ln>
          </p:spPr>
        </p:pic>
      </p:grpSp>
      <p:sp>
        <p:nvSpPr>
          <p:cNvPr id="199" name="Google Shape;199;p7"/>
          <p:cNvSpPr txBox="1">
            <a:spLocks noGrp="1"/>
          </p:cNvSpPr>
          <p:nvPr>
            <p:ph type="title"/>
          </p:nvPr>
        </p:nvSpPr>
        <p:spPr>
          <a:xfrm>
            <a:off x="776450" y="402700"/>
            <a:ext cx="3587400" cy="856800"/>
          </a:xfrm>
          <a:prstGeom prst="rect">
            <a:avLst/>
          </a:prstGeom>
        </p:spPr>
        <p:txBody>
          <a:bodyPr spcFirstLastPara="1" wrap="square" lIns="0" tIns="0" rIns="0" bIns="0"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200" name="Google Shape;200;p7"/>
          <p:cNvSpPr txBox="1">
            <a:spLocks noGrp="1"/>
          </p:cNvSpPr>
          <p:nvPr>
            <p:ph type="body" idx="1"/>
          </p:nvPr>
        </p:nvSpPr>
        <p:spPr>
          <a:xfrm>
            <a:off x="776450" y="1524375"/>
            <a:ext cx="2327700" cy="30771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600"/>
              </a:spcBef>
              <a:spcAft>
                <a:spcPts val="0"/>
              </a:spcAft>
              <a:buSzPts val="1600"/>
              <a:buChar char="❏"/>
              <a:defRPr sz="1600"/>
            </a:lvl2pPr>
            <a:lvl3pPr marL="1371600" lvl="2" indent="-330200" rtl="0">
              <a:spcBef>
                <a:spcPts val="600"/>
              </a:spcBef>
              <a:spcAft>
                <a:spcPts val="0"/>
              </a:spcAft>
              <a:buSzPts val="1600"/>
              <a:buChar char="❏"/>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0"/>
              </a:spcAft>
              <a:buSzPts val="1600"/>
              <a:buChar char="❏"/>
              <a:defRPr sz="1600"/>
            </a:lvl9pPr>
          </a:lstStyle>
          <a:p>
            <a:endParaRPr/>
          </a:p>
        </p:txBody>
      </p:sp>
      <p:sp>
        <p:nvSpPr>
          <p:cNvPr id="201" name="Google Shape;201;p7"/>
          <p:cNvSpPr txBox="1">
            <a:spLocks noGrp="1"/>
          </p:cNvSpPr>
          <p:nvPr>
            <p:ph type="body" idx="2"/>
          </p:nvPr>
        </p:nvSpPr>
        <p:spPr>
          <a:xfrm>
            <a:off x="3376062" y="1524375"/>
            <a:ext cx="2327700" cy="30771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600"/>
              </a:spcBef>
              <a:spcAft>
                <a:spcPts val="0"/>
              </a:spcAft>
              <a:buSzPts val="1600"/>
              <a:buChar char="❏"/>
              <a:defRPr sz="1600"/>
            </a:lvl2pPr>
            <a:lvl3pPr marL="1371600" lvl="2" indent="-330200" rtl="0">
              <a:spcBef>
                <a:spcPts val="600"/>
              </a:spcBef>
              <a:spcAft>
                <a:spcPts val="0"/>
              </a:spcAft>
              <a:buSzPts val="1600"/>
              <a:buChar char="❏"/>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0"/>
              </a:spcAft>
              <a:buSzPts val="1600"/>
              <a:buChar char="❏"/>
              <a:defRPr sz="1600"/>
            </a:lvl9pPr>
          </a:lstStyle>
          <a:p>
            <a:endParaRPr/>
          </a:p>
        </p:txBody>
      </p:sp>
      <p:sp>
        <p:nvSpPr>
          <p:cNvPr id="202" name="Google Shape;202;p7"/>
          <p:cNvSpPr txBox="1">
            <a:spLocks noGrp="1"/>
          </p:cNvSpPr>
          <p:nvPr>
            <p:ph type="body" idx="3"/>
          </p:nvPr>
        </p:nvSpPr>
        <p:spPr>
          <a:xfrm>
            <a:off x="5975674" y="1524375"/>
            <a:ext cx="2327700" cy="30771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600"/>
              </a:spcBef>
              <a:spcAft>
                <a:spcPts val="0"/>
              </a:spcAft>
              <a:buSzPts val="1600"/>
              <a:buChar char="❏"/>
              <a:defRPr sz="1600"/>
            </a:lvl2pPr>
            <a:lvl3pPr marL="1371600" lvl="2" indent="-330200" rtl="0">
              <a:spcBef>
                <a:spcPts val="600"/>
              </a:spcBef>
              <a:spcAft>
                <a:spcPts val="0"/>
              </a:spcAft>
              <a:buSzPts val="1600"/>
              <a:buChar char="❏"/>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0"/>
              </a:spcAft>
              <a:buSzPts val="1600"/>
              <a:buChar char="❏"/>
              <a:defRPr sz="1600"/>
            </a:lvl9pPr>
          </a:lstStyle>
          <a:p>
            <a:endParaRPr/>
          </a:p>
        </p:txBody>
      </p:sp>
      <p:sp>
        <p:nvSpPr>
          <p:cNvPr id="203" name="Google Shape;203;p7"/>
          <p:cNvSpPr txBox="1">
            <a:spLocks noGrp="1"/>
          </p:cNvSpPr>
          <p:nvPr>
            <p:ph type="sldNum" idx="12"/>
          </p:nvPr>
        </p:nvSpPr>
        <p:spPr>
          <a:xfrm>
            <a:off x="8729400" y="4734075"/>
            <a:ext cx="414600" cy="4095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4"/>
        <p:cNvGrpSpPr/>
        <p:nvPr/>
      </p:nvGrpSpPr>
      <p:grpSpPr>
        <a:xfrm>
          <a:off x="0" y="0"/>
          <a:ext cx="0" cy="0"/>
          <a:chOff x="0" y="0"/>
          <a:chExt cx="0" cy="0"/>
        </a:xfrm>
      </p:grpSpPr>
      <p:grpSp>
        <p:nvGrpSpPr>
          <p:cNvPr id="205" name="Google Shape;205;p8"/>
          <p:cNvGrpSpPr/>
          <p:nvPr/>
        </p:nvGrpSpPr>
        <p:grpSpPr>
          <a:xfrm flipH="1">
            <a:off x="4363774" y="-3213"/>
            <a:ext cx="4780226" cy="2116171"/>
            <a:chOff x="0" y="0"/>
            <a:chExt cx="5072935" cy="2245751"/>
          </a:xfrm>
        </p:grpSpPr>
        <p:pic>
          <p:nvPicPr>
            <p:cNvPr id="206" name="Google Shape;206;p8"/>
            <p:cNvPicPr preferRelativeResize="0"/>
            <p:nvPr/>
          </p:nvPicPr>
          <p:blipFill>
            <a:blip r:embed="rId2">
              <a:alphaModFix/>
            </a:blip>
            <a:stretch>
              <a:fillRect/>
            </a:stretch>
          </p:blipFill>
          <p:spPr>
            <a:xfrm>
              <a:off x="0" y="1693130"/>
              <a:ext cx="845548" cy="552621"/>
            </a:xfrm>
            <a:prstGeom prst="rect">
              <a:avLst/>
            </a:prstGeom>
            <a:noFill/>
            <a:ln>
              <a:noFill/>
            </a:ln>
          </p:spPr>
        </p:pic>
        <p:pic>
          <p:nvPicPr>
            <p:cNvPr id="207" name="Google Shape;207;p8"/>
            <p:cNvPicPr preferRelativeResize="0"/>
            <p:nvPr/>
          </p:nvPicPr>
          <p:blipFill>
            <a:blip r:embed="rId2">
              <a:alphaModFix/>
            </a:blip>
            <a:stretch>
              <a:fillRect/>
            </a:stretch>
          </p:blipFill>
          <p:spPr>
            <a:xfrm>
              <a:off x="422766" y="1270348"/>
              <a:ext cx="845548" cy="552621"/>
            </a:xfrm>
            <a:prstGeom prst="rect">
              <a:avLst/>
            </a:prstGeom>
            <a:noFill/>
            <a:ln>
              <a:noFill/>
            </a:ln>
          </p:spPr>
        </p:pic>
        <p:grpSp>
          <p:nvGrpSpPr>
            <p:cNvPr id="208" name="Google Shape;208;p8"/>
            <p:cNvGrpSpPr/>
            <p:nvPr/>
          </p:nvGrpSpPr>
          <p:grpSpPr>
            <a:xfrm>
              <a:off x="0" y="846565"/>
              <a:ext cx="3381962" cy="552621"/>
              <a:chOff x="0" y="0"/>
              <a:chExt cx="5487525" cy="896675"/>
            </a:xfrm>
          </p:grpSpPr>
          <p:pic>
            <p:nvPicPr>
              <p:cNvPr id="209" name="Google Shape;209;p8"/>
              <p:cNvPicPr preferRelativeResize="0"/>
              <p:nvPr/>
            </p:nvPicPr>
            <p:blipFill>
              <a:blip r:embed="rId2">
                <a:alphaModFix/>
              </a:blip>
              <a:stretch>
                <a:fillRect/>
              </a:stretch>
            </p:blipFill>
            <p:spPr>
              <a:xfrm>
                <a:off x="0" y="0"/>
                <a:ext cx="1371975" cy="896675"/>
              </a:xfrm>
              <a:prstGeom prst="rect">
                <a:avLst/>
              </a:prstGeom>
              <a:noFill/>
              <a:ln>
                <a:noFill/>
              </a:ln>
            </p:spPr>
          </p:pic>
          <p:pic>
            <p:nvPicPr>
              <p:cNvPr id="210" name="Google Shape;210;p8"/>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211" name="Google Shape;211;p8"/>
              <p:cNvPicPr preferRelativeResize="0"/>
              <p:nvPr/>
            </p:nvPicPr>
            <p:blipFill>
              <a:blip r:embed="rId2">
                <a:alphaModFix/>
              </a:blip>
              <a:stretch>
                <a:fillRect/>
              </a:stretch>
            </p:blipFill>
            <p:spPr>
              <a:xfrm>
                <a:off x="4115550" y="0"/>
                <a:ext cx="1371975" cy="896675"/>
              </a:xfrm>
              <a:prstGeom prst="rect">
                <a:avLst/>
              </a:prstGeom>
              <a:noFill/>
              <a:ln>
                <a:noFill/>
              </a:ln>
            </p:spPr>
          </p:pic>
        </p:grpSp>
        <p:grpSp>
          <p:nvGrpSpPr>
            <p:cNvPr id="212" name="Google Shape;212;p8"/>
            <p:cNvGrpSpPr/>
            <p:nvPr/>
          </p:nvGrpSpPr>
          <p:grpSpPr>
            <a:xfrm>
              <a:off x="422766" y="423783"/>
              <a:ext cx="4650168" cy="552621"/>
              <a:chOff x="0" y="0"/>
              <a:chExt cx="7545300" cy="896675"/>
            </a:xfrm>
          </p:grpSpPr>
          <p:pic>
            <p:nvPicPr>
              <p:cNvPr id="213" name="Google Shape;213;p8"/>
              <p:cNvPicPr preferRelativeResize="0"/>
              <p:nvPr/>
            </p:nvPicPr>
            <p:blipFill>
              <a:blip r:embed="rId2">
                <a:alphaModFix/>
              </a:blip>
              <a:stretch>
                <a:fillRect/>
              </a:stretch>
            </p:blipFill>
            <p:spPr>
              <a:xfrm>
                <a:off x="0" y="0"/>
                <a:ext cx="1371975" cy="896675"/>
              </a:xfrm>
              <a:prstGeom prst="rect">
                <a:avLst/>
              </a:prstGeom>
              <a:noFill/>
              <a:ln>
                <a:noFill/>
              </a:ln>
            </p:spPr>
          </p:pic>
          <p:pic>
            <p:nvPicPr>
              <p:cNvPr id="214" name="Google Shape;214;p8"/>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215" name="Google Shape;215;p8"/>
              <p:cNvPicPr preferRelativeResize="0"/>
              <p:nvPr/>
            </p:nvPicPr>
            <p:blipFill>
              <a:blip r:embed="rId2">
                <a:alphaModFix/>
              </a:blip>
              <a:stretch>
                <a:fillRect/>
              </a:stretch>
            </p:blipFill>
            <p:spPr>
              <a:xfrm>
                <a:off x="4115550" y="0"/>
                <a:ext cx="1371975" cy="896675"/>
              </a:xfrm>
              <a:prstGeom prst="rect">
                <a:avLst/>
              </a:prstGeom>
              <a:noFill/>
              <a:ln>
                <a:noFill/>
              </a:ln>
            </p:spPr>
          </p:pic>
          <p:pic>
            <p:nvPicPr>
              <p:cNvPr id="216" name="Google Shape;216;p8"/>
              <p:cNvPicPr preferRelativeResize="0"/>
              <p:nvPr/>
            </p:nvPicPr>
            <p:blipFill>
              <a:blip r:embed="rId2">
                <a:alphaModFix/>
              </a:blip>
              <a:stretch>
                <a:fillRect/>
              </a:stretch>
            </p:blipFill>
            <p:spPr>
              <a:xfrm>
                <a:off x="6173325" y="0"/>
                <a:ext cx="1371975" cy="896675"/>
              </a:xfrm>
              <a:prstGeom prst="rect">
                <a:avLst/>
              </a:prstGeom>
              <a:noFill/>
              <a:ln>
                <a:noFill/>
              </a:ln>
            </p:spPr>
          </p:pic>
        </p:grpSp>
        <p:grpSp>
          <p:nvGrpSpPr>
            <p:cNvPr id="217" name="Google Shape;217;p8"/>
            <p:cNvGrpSpPr/>
            <p:nvPr/>
          </p:nvGrpSpPr>
          <p:grpSpPr>
            <a:xfrm>
              <a:off x="0" y="0"/>
              <a:ext cx="4650168" cy="552621"/>
              <a:chOff x="0" y="0"/>
              <a:chExt cx="7545300" cy="896675"/>
            </a:xfrm>
          </p:grpSpPr>
          <p:pic>
            <p:nvPicPr>
              <p:cNvPr id="218" name="Google Shape;218;p8"/>
              <p:cNvPicPr preferRelativeResize="0"/>
              <p:nvPr/>
            </p:nvPicPr>
            <p:blipFill>
              <a:blip r:embed="rId2">
                <a:alphaModFix/>
              </a:blip>
              <a:stretch>
                <a:fillRect/>
              </a:stretch>
            </p:blipFill>
            <p:spPr>
              <a:xfrm>
                <a:off x="0" y="0"/>
                <a:ext cx="1371975" cy="896675"/>
              </a:xfrm>
              <a:prstGeom prst="rect">
                <a:avLst/>
              </a:prstGeom>
              <a:noFill/>
              <a:ln>
                <a:noFill/>
              </a:ln>
            </p:spPr>
          </p:pic>
          <p:pic>
            <p:nvPicPr>
              <p:cNvPr id="219" name="Google Shape;219;p8"/>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220" name="Google Shape;220;p8"/>
              <p:cNvPicPr preferRelativeResize="0"/>
              <p:nvPr/>
            </p:nvPicPr>
            <p:blipFill>
              <a:blip r:embed="rId2">
                <a:alphaModFix/>
              </a:blip>
              <a:stretch>
                <a:fillRect/>
              </a:stretch>
            </p:blipFill>
            <p:spPr>
              <a:xfrm>
                <a:off x="4115550" y="0"/>
                <a:ext cx="1371975" cy="896675"/>
              </a:xfrm>
              <a:prstGeom prst="rect">
                <a:avLst/>
              </a:prstGeom>
              <a:noFill/>
              <a:ln>
                <a:noFill/>
              </a:ln>
            </p:spPr>
          </p:pic>
          <p:pic>
            <p:nvPicPr>
              <p:cNvPr id="221" name="Google Shape;221;p8"/>
              <p:cNvPicPr preferRelativeResize="0"/>
              <p:nvPr/>
            </p:nvPicPr>
            <p:blipFill>
              <a:blip r:embed="rId2">
                <a:alphaModFix/>
              </a:blip>
              <a:stretch>
                <a:fillRect/>
              </a:stretch>
            </p:blipFill>
            <p:spPr>
              <a:xfrm>
                <a:off x="6173325" y="0"/>
                <a:ext cx="1371975" cy="896675"/>
              </a:xfrm>
              <a:prstGeom prst="rect">
                <a:avLst/>
              </a:prstGeom>
              <a:noFill/>
              <a:ln>
                <a:noFill/>
              </a:ln>
            </p:spPr>
          </p:pic>
        </p:grpSp>
      </p:grpSp>
      <p:grpSp>
        <p:nvGrpSpPr>
          <p:cNvPr id="222" name="Google Shape;222;p8"/>
          <p:cNvGrpSpPr/>
          <p:nvPr/>
        </p:nvGrpSpPr>
        <p:grpSpPr>
          <a:xfrm flipH="1">
            <a:off x="6" y="3953174"/>
            <a:ext cx="2390164" cy="1318453"/>
            <a:chOff x="6607482" y="3879952"/>
            <a:chExt cx="2536521" cy="1399186"/>
          </a:xfrm>
        </p:grpSpPr>
        <p:grpSp>
          <p:nvGrpSpPr>
            <p:cNvPr id="223" name="Google Shape;223;p8"/>
            <p:cNvGrpSpPr/>
            <p:nvPr/>
          </p:nvGrpSpPr>
          <p:grpSpPr>
            <a:xfrm>
              <a:off x="6607482" y="4726517"/>
              <a:ext cx="2113755" cy="552621"/>
              <a:chOff x="2057775" y="0"/>
              <a:chExt cx="3429750" cy="896675"/>
            </a:xfrm>
          </p:grpSpPr>
          <p:pic>
            <p:nvPicPr>
              <p:cNvPr id="224" name="Google Shape;224;p8"/>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225" name="Google Shape;225;p8"/>
              <p:cNvPicPr preferRelativeResize="0"/>
              <p:nvPr/>
            </p:nvPicPr>
            <p:blipFill>
              <a:blip r:embed="rId2">
                <a:alphaModFix/>
              </a:blip>
              <a:stretch>
                <a:fillRect/>
              </a:stretch>
            </p:blipFill>
            <p:spPr>
              <a:xfrm>
                <a:off x="4115550" y="0"/>
                <a:ext cx="1371975" cy="896675"/>
              </a:xfrm>
              <a:prstGeom prst="rect">
                <a:avLst/>
              </a:prstGeom>
              <a:noFill/>
              <a:ln>
                <a:noFill/>
              </a:ln>
            </p:spPr>
          </p:pic>
        </p:grpSp>
        <p:grpSp>
          <p:nvGrpSpPr>
            <p:cNvPr id="226" name="Google Shape;226;p8"/>
            <p:cNvGrpSpPr/>
            <p:nvPr/>
          </p:nvGrpSpPr>
          <p:grpSpPr>
            <a:xfrm>
              <a:off x="7030248" y="4303735"/>
              <a:ext cx="2113755" cy="552621"/>
              <a:chOff x="2057775" y="0"/>
              <a:chExt cx="3429750" cy="896675"/>
            </a:xfrm>
          </p:grpSpPr>
          <p:pic>
            <p:nvPicPr>
              <p:cNvPr id="227" name="Google Shape;227;p8"/>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228" name="Google Shape;228;p8"/>
              <p:cNvPicPr preferRelativeResize="0"/>
              <p:nvPr/>
            </p:nvPicPr>
            <p:blipFill>
              <a:blip r:embed="rId2">
                <a:alphaModFix/>
              </a:blip>
              <a:stretch>
                <a:fillRect/>
              </a:stretch>
            </p:blipFill>
            <p:spPr>
              <a:xfrm>
                <a:off x="4115550" y="0"/>
                <a:ext cx="1371975" cy="896675"/>
              </a:xfrm>
              <a:prstGeom prst="rect">
                <a:avLst/>
              </a:prstGeom>
              <a:noFill/>
              <a:ln>
                <a:noFill/>
              </a:ln>
            </p:spPr>
          </p:pic>
        </p:grpSp>
        <p:pic>
          <p:nvPicPr>
            <p:cNvPr id="229" name="Google Shape;229;p8"/>
            <p:cNvPicPr preferRelativeResize="0"/>
            <p:nvPr/>
          </p:nvPicPr>
          <p:blipFill>
            <a:blip r:embed="rId2">
              <a:alphaModFix/>
            </a:blip>
            <a:stretch>
              <a:fillRect/>
            </a:stretch>
          </p:blipFill>
          <p:spPr>
            <a:xfrm>
              <a:off x="7875688" y="3879952"/>
              <a:ext cx="845548" cy="552621"/>
            </a:xfrm>
            <a:prstGeom prst="rect">
              <a:avLst/>
            </a:prstGeom>
            <a:noFill/>
            <a:ln>
              <a:noFill/>
            </a:ln>
          </p:spPr>
        </p:pic>
      </p:grpSp>
      <p:sp>
        <p:nvSpPr>
          <p:cNvPr id="230" name="Google Shape;230;p8"/>
          <p:cNvSpPr txBox="1">
            <a:spLocks noGrp="1"/>
          </p:cNvSpPr>
          <p:nvPr>
            <p:ph type="title"/>
          </p:nvPr>
        </p:nvSpPr>
        <p:spPr>
          <a:xfrm>
            <a:off x="776450" y="402700"/>
            <a:ext cx="3587400" cy="856800"/>
          </a:xfrm>
          <a:prstGeom prst="rect">
            <a:avLst/>
          </a:prstGeom>
        </p:spPr>
        <p:txBody>
          <a:bodyPr spcFirstLastPara="1" wrap="square" lIns="0" tIns="0" rIns="0" bIns="0"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231" name="Google Shape;231;p8"/>
          <p:cNvSpPr txBox="1">
            <a:spLocks noGrp="1"/>
          </p:cNvSpPr>
          <p:nvPr>
            <p:ph type="sldNum" idx="12"/>
          </p:nvPr>
        </p:nvSpPr>
        <p:spPr>
          <a:xfrm>
            <a:off x="8729400" y="4734075"/>
            <a:ext cx="414600" cy="4095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32"/>
        <p:cNvGrpSpPr/>
        <p:nvPr/>
      </p:nvGrpSpPr>
      <p:grpSpPr>
        <a:xfrm>
          <a:off x="0" y="0"/>
          <a:ext cx="0" cy="0"/>
          <a:chOff x="0" y="0"/>
          <a:chExt cx="0" cy="0"/>
        </a:xfrm>
      </p:grpSpPr>
      <p:grpSp>
        <p:nvGrpSpPr>
          <p:cNvPr id="233" name="Google Shape;233;p9"/>
          <p:cNvGrpSpPr/>
          <p:nvPr/>
        </p:nvGrpSpPr>
        <p:grpSpPr>
          <a:xfrm flipH="1">
            <a:off x="4363774" y="-3213"/>
            <a:ext cx="4780226" cy="2116171"/>
            <a:chOff x="0" y="0"/>
            <a:chExt cx="5072935" cy="2245751"/>
          </a:xfrm>
        </p:grpSpPr>
        <p:pic>
          <p:nvPicPr>
            <p:cNvPr id="234" name="Google Shape;234;p9"/>
            <p:cNvPicPr preferRelativeResize="0"/>
            <p:nvPr/>
          </p:nvPicPr>
          <p:blipFill>
            <a:blip r:embed="rId2">
              <a:alphaModFix/>
            </a:blip>
            <a:stretch>
              <a:fillRect/>
            </a:stretch>
          </p:blipFill>
          <p:spPr>
            <a:xfrm>
              <a:off x="0" y="1693130"/>
              <a:ext cx="845548" cy="552621"/>
            </a:xfrm>
            <a:prstGeom prst="rect">
              <a:avLst/>
            </a:prstGeom>
            <a:noFill/>
            <a:ln>
              <a:noFill/>
            </a:ln>
          </p:spPr>
        </p:pic>
        <p:pic>
          <p:nvPicPr>
            <p:cNvPr id="235" name="Google Shape;235;p9"/>
            <p:cNvPicPr preferRelativeResize="0"/>
            <p:nvPr/>
          </p:nvPicPr>
          <p:blipFill>
            <a:blip r:embed="rId2">
              <a:alphaModFix/>
            </a:blip>
            <a:stretch>
              <a:fillRect/>
            </a:stretch>
          </p:blipFill>
          <p:spPr>
            <a:xfrm>
              <a:off x="422766" y="1270348"/>
              <a:ext cx="845548" cy="552621"/>
            </a:xfrm>
            <a:prstGeom prst="rect">
              <a:avLst/>
            </a:prstGeom>
            <a:noFill/>
            <a:ln>
              <a:noFill/>
            </a:ln>
          </p:spPr>
        </p:pic>
        <p:grpSp>
          <p:nvGrpSpPr>
            <p:cNvPr id="236" name="Google Shape;236;p9"/>
            <p:cNvGrpSpPr/>
            <p:nvPr/>
          </p:nvGrpSpPr>
          <p:grpSpPr>
            <a:xfrm>
              <a:off x="0" y="846565"/>
              <a:ext cx="3381962" cy="552621"/>
              <a:chOff x="0" y="0"/>
              <a:chExt cx="5487525" cy="896675"/>
            </a:xfrm>
          </p:grpSpPr>
          <p:pic>
            <p:nvPicPr>
              <p:cNvPr id="237" name="Google Shape;237;p9"/>
              <p:cNvPicPr preferRelativeResize="0"/>
              <p:nvPr/>
            </p:nvPicPr>
            <p:blipFill>
              <a:blip r:embed="rId2">
                <a:alphaModFix/>
              </a:blip>
              <a:stretch>
                <a:fillRect/>
              </a:stretch>
            </p:blipFill>
            <p:spPr>
              <a:xfrm>
                <a:off x="0" y="0"/>
                <a:ext cx="1371975" cy="896675"/>
              </a:xfrm>
              <a:prstGeom prst="rect">
                <a:avLst/>
              </a:prstGeom>
              <a:noFill/>
              <a:ln>
                <a:noFill/>
              </a:ln>
            </p:spPr>
          </p:pic>
          <p:pic>
            <p:nvPicPr>
              <p:cNvPr id="238" name="Google Shape;238;p9"/>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239" name="Google Shape;239;p9"/>
              <p:cNvPicPr preferRelativeResize="0"/>
              <p:nvPr/>
            </p:nvPicPr>
            <p:blipFill>
              <a:blip r:embed="rId2">
                <a:alphaModFix/>
              </a:blip>
              <a:stretch>
                <a:fillRect/>
              </a:stretch>
            </p:blipFill>
            <p:spPr>
              <a:xfrm>
                <a:off x="4115550" y="0"/>
                <a:ext cx="1371975" cy="896675"/>
              </a:xfrm>
              <a:prstGeom prst="rect">
                <a:avLst/>
              </a:prstGeom>
              <a:noFill/>
              <a:ln>
                <a:noFill/>
              </a:ln>
            </p:spPr>
          </p:pic>
        </p:grpSp>
        <p:grpSp>
          <p:nvGrpSpPr>
            <p:cNvPr id="240" name="Google Shape;240;p9"/>
            <p:cNvGrpSpPr/>
            <p:nvPr/>
          </p:nvGrpSpPr>
          <p:grpSpPr>
            <a:xfrm>
              <a:off x="422766" y="423783"/>
              <a:ext cx="4650168" cy="552621"/>
              <a:chOff x="0" y="0"/>
              <a:chExt cx="7545300" cy="896675"/>
            </a:xfrm>
          </p:grpSpPr>
          <p:pic>
            <p:nvPicPr>
              <p:cNvPr id="241" name="Google Shape;241;p9"/>
              <p:cNvPicPr preferRelativeResize="0"/>
              <p:nvPr/>
            </p:nvPicPr>
            <p:blipFill>
              <a:blip r:embed="rId2">
                <a:alphaModFix/>
              </a:blip>
              <a:stretch>
                <a:fillRect/>
              </a:stretch>
            </p:blipFill>
            <p:spPr>
              <a:xfrm>
                <a:off x="0" y="0"/>
                <a:ext cx="1371975" cy="896675"/>
              </a:xfrm>
              <a:prstGeom prst="rect">
                <a:avLst/>
              </a:prstGeom>
              <a:noFill/>
              <a:ln>
                <a:noFill/>
              </a:ln>
            </p:spPr>
          </p:pic>
          <p:pic>
            <p:nvPicPr>
              <p:cNvPr id="242" name="Google Shape;242;p9"/>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243" name="Google Shape;243;p9"/>
              <p:cNvPicPr preferRelativeResize="0"/>
              <p:nvPr/>
            </p:nvPicPr>
            <p:blipFill>
              <a:blip r:embed="rId2">
                <a:alphaModFix/>
              </a:blip>
              <a:stretch>
                <a:fillRect/>
              </a:stretch>
            </p:blipFill>
            <p:spPr>
              <a:xfrm>
                <a:off x="4115550" y="0"/>
                <a:ext cx="1371975" cy="896675"/>
              </a:xfrm>
              <a:prstGeom prst="rect">
                <a:avLst/>
              </a:prstGeom>
              <a:noFill/>
              <a:ln>
                <a:noFill/>
              </a:ln>
            </p:spPr>
          </p:pic>
          <p:pic>
            <p:nvPicPr>
              <p:cNvPr id="244" name="Google Shape;244;p9"/>
              <p:cNvPicPr preferRelativeResize="0"/>
              <p:nvPr/>
            </p:nvPicPr>
            <p:blipFill>
              <a:blip r:embed="rId2">
                <a:alphaModFix/>
              </a:blip>
              <a:stretch>
                <a:fillRect/>
              </a:stretch>
            </p:blipFill>
            <p:spPr>
              <a:xfrm>
                <a:off x="6173325" y="0"/>
                <a:ext cx="1371975" cy="896675"/>
              </a:xfrm>
              <a:prstGeom prst="rect">
                <a:avLst/>
              </a:prstGeom>
              <a:noFill/>
              <a:ln>
                <a:noFill/>
              </a:ln>
            </p:spPr>
          </p:pic>
        </p:grpSp>
        <p:grpSp>
          <p:nvGrpSpPr>
            <p:cNvPr id="245" name="Google Shape;245;p9"/>
            <p:cNvGrpSpPr/>
            <p:nvPr/>
          </p:nvGrpSpPr>
          <p:grpSpPr>
            <a:xfrm>
              <a:off x="0" y="0"/>
              <a:ext cx="4650168" cy="552621"/>
              <a:chOff x="0" y="0"/>
              <a:chExt cx="7545300" cy="896675"/>
            </a:xfrm>
          </p:grpSpPr>
          <p:pic>
            <p:nvPicPr>
              <p:cNvPr id="246" name="Google Shape;246;p9"/>
              <p:cNvPicPr preferRelativeResize="0"/>
              <p:nvPr/>
            </p:nvPicPr>
            <p:blipFill>
              <a:blip r:embed="rId2">
                <a:alphaModFix/>
              </a:blip>
              <a:stretch>
                <a:fillRect/>
              </a:stretch>
            </p:blipFill>
            <p:spPr>
              <a:xfrm>
                <a:off x="0" y="0"/>
                <a:ext cx="1371975" cy="896675"/>
              </a:xfrm>
              <a:prstGeom prst="rect">
                <a:avLst/>
              </a:prstGeom>
              <a:noFill/>
              <a:ln>
                <a:noFill/>
              </a:ln>
            </p:spPr>
          </p:pic>
          <p:pic>
            <p:nvPicPr>
              <p:cNvPr id="247" name="Google Shape;247;p9"/>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248" name="Google Shape;248;p9"/>
              <p:cNvPicPr preferRelativeResize="0"/>
              <p:nvPr/>
            </p:nvPicPr>
            <p:blipFill>
              <a:blip r:embed="rId2">
                <a:alphaModFix/>
              </a:blip>
              <a:stretch>
                <a:fillRect/>
              </a:stretch>
            </p:blipFill>
            <p:spPr>
              <a:xfrm>
                <a:off x="4115550" y="0"/>
                <a:ext cx="1371975" cy="896675"/>
              </a:xfrm>
              <a:prstGeom prst="rect">
                <a:avLst/>
              </a:prstGeom>
              <a:noFill/>
              <a:ln>
                <a:noFill/>
              </a:ln>
            </p:spPr>
          </p:pic>
          <p:pic>
            <p:nvPicPr>
              <p:cNvPr id="249" name="Google Shape;249;p9"/>
              <p:cNvPicPr preferRelativeResize="0"/>
              <p:nvPr/>
            </p:nvPicPr>
            <p:blipFill>
              <a:blip r:embed="rId2">
                <a:alphaModFix/>
              </a:blip>
              <a:stretch>
                <a:fillRect/>
              </a:stretch>
            </p:blipFill>
            <p:spPr>
              <a:xfrm>
                <a:off x="6173325" y="0"/>
                <a:ext cx="1371975" cy="896675"/>
              </a:xfrm>
              <a:prstGeom prst="rect">
                <a:avLst/>
              </a:prstGeom>
              <a:noFill/>
              <a:ln>
                <a:noFill/>
              </a:ln>
            </p:spPr>
          </p:pic>
        </p:grpSp>
      </p:grpSp>
      <p:grpSp>
        <p:nvGrpSpPr>
          <p:cNvPr id="250" name="Google Shape;250;p9"/>
          <p:cNvGrpSpPr/>
          <p:nvPr/>
        </p:nvGrpSpPr>
        <p:grpSpPr>
          <a:xfrm flipH="1">
            <a:off x="6" y="3953174"/>
            <a:ext cx="2390164" cy="1318453"/>
            <a:chOff x="6607482" y="3879952"/>
            <a:chExt cx="2536521" cy="1399186"/>
          </a:xfrm>
        </p:grpSpPr>
        <p:grpSp>
          <p:nvGrpSpPr>
            <p:cNvPr id="251" name="Google Shape;251;p9"/>
            <p:cNvGrpSpPr/>
            <p:nvPr/>
          </p:nvGrpSpPr>
          <p:grpSpPr>
            <a:xfrm>
              <a:off x="6607482" y="4726517"/>
              <a:ext cx="2113755" cy="552621"/>
              <a:chOff x="2057775" y="0"/>
              <a:chExt cx="3429750" cy="896675"/>
            </a:xfrm>
          </p:grpSpPr>
          <p:pic>
            <p:nvPicPr>
              <p:cNvPr id="252" name="Google Shape;252;p9"/>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253" name="Google Shape;253;p9"/>
              <p:cNvPicPr preferRelativeResize="0"/>
              <p:nvPr/>
            </p:nvPicPr>
            <p:blipFill>
              <a:blip r:embed="rId2">
                <a:alphaModFix/>
              </a:blip>
              <a:stretch>
                <a:fillRect/>
              </a:stretch>
            </p:blipFill>
            <p:spPr>
              <a:xfrm>
                <a:off x="4115550" y="0"/>
                <a:ext cx="1371975" cy="896675"/>
              </a:xfrm>
              <a:prstGeom prst="rect">
                <a:avLst/>
              </a:prstGeom>
              <a:noFill/>
              <a:ln>
                <a:noFill/>
              </a:ln>
            </p:spPr>
          </p:pic>
        </p:grpSp>
        <p:grpSp>
          <p:nvGrpSpPr>
            <p:cNvPr id="254" name="Google Shape;254;p9"/>
            <p:cNvGrpSpPr/>
            <p:nvPr/>
          </p:nvGrpSpPr>
          <p:grpSpPr>
            <a:xfrm>
              <a:off x="7030248" y="4303735"/>
              <a:ext cx="2113755" cy="552621"/>
              <a:chOff x="2057775" y="0"/>
              <a:chExt cx="3429750" cy="896675"/>
            </a:xfrm>
          </p:grpSpPr>
          <p:pic>
            <p:nvPicPr>
              <p:cNvPr id="255" name="Google Shape;255;p9"/>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256" name="Google Shape;256;p9"/>
              <p:cNvPicPr preferRelativeResize="0"/>
              <p:nvPr/>
            </p:nvPicPr>
            <p:blipFill>
              <a:blip r:embed="rId2">
                <a:alphaModFix/>
              </a:blip>
              <a:stretch>
                <a:fillRect/>
              </a:stretch>
            </p:blipFill>
            <p:spPr>
              <a:xfrm>
                <a:off x="4115550" y="0"/>
                <a:ext cx="1371975" cy="896675"/>
              </a:xfrm>
              <a:prstGeom prst="rect">
                <a:avLst/>
              </a:prstGeom>
              <a:noFill/>
              <a:ln>
                <a:noFill/>
              </a:ln>
            </p:spPr>
          </p:pic>
        </p:grpSp>
        <p:pic>
          <p:nvPicPr>
            <p:cNvPr id="257" name="Google Shape;257;p9"/>
            <p:cNvPicPr preferRelativeResize="0"/>
            <p:nvPr/>
          </p:nvPicPr>
          <p:blipFill>
            <a:blip r:embed="rId2">
              <a:alphaModFix/>
            </a:blip>
            <a:stretch>
              <a:fillRect/>
            </a:stretch>
          </p:blipFill>
          <p:spPr>
            <a:xfrm>
              <a:off x="7875688" y="3879952"/>
              <a:ext cx="845548" cy="552621"/>
            </a:xfrm>
            <a:prstGeom prst="rect">
              <a:avLst/>
            </a:prstGeom>
            <a:noFill/>
            <a:ln>
              <a:noFill/>
            </a:ln>
          </p:spPr>
        </p:pic>
      </p:grpSp>
      <p:sp>
        <p:nvSpPr>
          <p:cNvPr id="258" name="Google Shape;258;p9"/>
          <p:cNvSpPr txBox="1">
            <a:spLocks noGrp="1"/>
          </p:cNvSpPr>
          <p:nvPr>
            <p:ph type="body" idx="1"/>
          </p:nvPr>
        </p:nvSpPr>
        <p:spPr>
          <a:xfrm>
            <a:off x="1288075" y="3945179"/>
            <a:ext cx="6483900" cy="519600"/>
          </a:xfrm>
          <a:prstGeom prst="rect">
            <a:avLst/>
          </a:prstGeom>
        </p:spPr>
        <p:txBody>
          <a:bodyPr spcFirstLastPara="1" wrap="square" lIns="0" tIns="0" rIns="0" bIns="0" anchor="t" anchorCtr="0">
            <a:noAutofit/>
          </a:bodyPr>
          <a:lstStyle>
            <a:lvl1pPr marL="457200" lvl="0" indent="-228600">
              <a:spcBef>
                <a:spcPts val="360"/>
              </a:spcBef>
              <a:spcAft>
                <a:spcPts val="0"/>
              </a:spcAft>
              <a:buSzPts val="1800"/>
              <a:buNone/>
              <a:defRPr sz="1800"/>
            </a:lvl1pPr>
          </a:lstStyle>
          <a:p>
            <a:endParaRPr/>
          </a:p>
        </p:txBody>
      </p:sp>
      <p:sp>
        <p:nvSpPr>
          <p:cNvPr id="259" name="Google Shape;259;p9"/>
          <p:cNvSpPr txBox="1">
            <a:spLocks noGrp="1"/>
          </p:cNvSpPr>
          <p:nvPr>
            <p:ph type="sldNum" idx="12"/>
          </p:nvPr>
        </p:nvSpPr>
        <p:spPr>
          <a:xfrm>
            <a:off x="8729400" y="4734075"/>
            <a:ext cx="414600" cy="4095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big emboss" type="blank">
  <p:cSld name="BLANK">
    <p:spTree>
      <p:nvGrpSpPr>
        <p:cNvPr id="1" name="Shape 260"/>
        <p:cNvGrpSpPr/>
        <p:nvPr/>
      </p:nvGrpSpPr>
      <p:grpSpPr>
        <a:xfrm>
          <a:off x="0" y="0"/>
          <a:ext cx="0" cy="0"/>
          <a:chOff x="0" y="0"/>
          <a:chExt cx="0" cy="0"/>
        </a:xfrm>
      </p:grpSpPr>
      <p:sp>
        <p:nvSpPr>
          <p:cNvPr id="261" name="Google Shape;261;p10"/>
          <p:cNvSpPr txBox="1">
            <a:spLocks noGrp="1"/>
          </p:cNvSpPr>
          <p:nvPr>
            <p:ph type="sldNum" idx="12"/>
          </p:nvPr>
        </p:nvSpPr>
        <p:spPr>
          <a:xfrm>
            <a:off x="8729400" y="4734075"/>
            <a:ext cx="414600" cy="4095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grpSp>
        <p:nvGrpSpPr>
          <p:cNvPr id="262" name="Google Shape;262;p10"/>
          <p:cNvGrpSpPr/>
          <p:nvPr/>
        </p:nvGrpSpPr>
        <p:grpSpPr>
          <a:xfrm flipH="1">
            <a:off x="5714250" y="0"/>
            <a:ext cx="3429750" cy="3643925"/>
            <a:chOff x="0" y="0"/>
            <a:chExt cx="3429750" cy="3643925"/>
          </a:xfrm>
        </p:grpSpPr>
        <p:pic>
          <p:nvPicPr>
            <p:cNvPr id="263" name="Google Shape;263;p10"/>
            <p:cNvPicPr preferRelativeResize="0"/>
            <p:nvPr/>
          </p:nvPicPr>
          <p:blipFill>
            <a:blip r:embed="rId2">
              <a:alphaModFix/>
            </a:blip>
            <a:stretch>
              <a:fillRect/>
            </a:stretch>
          </p:blipFill>
          <p:spPr>
            <a:xfrm>
              <a:off x="0" y="2747250"/>
              <a:ext cx="1371975" cy="896675"/>
            </a:xfrm>
            <a:prstGeom prst="rect">
              <a:avLst/>
            </a:prstGeom>
            <a:noFill/>
            <a:ln>
              <a:noFill/>
            </a:ln>
          </p:spPr>
        </p:pic>
        <p:pic>
          <p:nvPicPr>
            <p:cNvPr id="264" name="Google Shape;264;p10"/>
            <p:cNvPicPr preferRelativeResize="0"/>
            <p:nvPr/>
          </p:nvPicPr>
          <p:blipFill>
            <a:blip r:embed="rId2">
              <a:alphaModFix/>
            </a:blip>
            <a:stretch>
              <a:fillRect/>
            </a:stretch>
          </p:blipFill>
          <p:spPr>
            <a:xfrm>
              <a:off x="685975" y="2061250"/>
              <a:ext cx="1371975" cy="896675"/>
            </a:xfrm>
            <a:prstGeom prst="rect">
              <a:avLst/>
            </a:prstGeom>
            <a:noFill/>
            <a:ln>
              <a:noFill/>
            </a:ln>
          </p:spPr>
        </p:pic>
        <p:pic>
          <p:nvPicPr>
            <p:cNvPr id="265" name="Google Shape;265;p10"/>
            <p:cNvPicPr preferRelativeResize="0"/>
            <p:nvPr/>
          </p:nvPicPr>
          <p:blipFill>
            <a:blip r:embed="rId2">
              <a:alphaModFix/>
            </a:blip>
            <a:stretch>
              <a:fillRect/>
            </a:stretch>
          </p:blipFill>
          <p:spPr>
            <a:xfrm>
              <a:off x="0" y="1373625"/>
              <a:ext cx="1371975" cy="896675"/>
            </a:xfrm>
            <a:prstGeom prst="rect">
              <a:avLst/>
            </a:prstGeom>
            <a:noFill/>
            <a:ln>
              <a:noFill/>
            </a:ln>
          </p:spPr>
        </p:pic>
        <p:pic>
          <p:nvPicPr>
            <p:cNvPr id="266" name="Google Shape;266;p10"/>
            <p:cNvPicPr preferRelativeResize="0"/>
            <p:nvPr/>
          </p:nvPicPr>
          <p:blipFill>
            <a:blip r:embed="rId2">
              <a:alphaModFix/>
            </a:blip>
            <a:stretch>
              <a:fillRect/>
            </a:stretch>
          </p:blipFill>
          <p:spPr>
            <a:xfrm>
              <a:off x="685975" y="687625"/>
              <a:ext cx="1371975" cy="896675"/>
            </a:xfrm>
            <a:prstGeom prst="rect">
              <a:avLst/>
            </a:prstGeom>
            <a:noFill/>
            <a:ln>
              <a:noFill/>
            </a:ln>
          </p:spPr>
        </p:pic>
        <p:grpSp>
          <p:nvGrpSpPr>
            <p:cNvPr id="267" name="Google Shape;267;p10"/>
            <p:cNvGrpSpPr/>
            <p:nvPr/>
          </p:nvGrpSpPr>
          <p:grpSpPr>
            <a:xfrm>
              <a:off x="0" y="0"/>
              <a:ext cx="3429750" cy="896675"/>
              <a:chOff x="0" y="0"/>
              <a:chExt cx="3429750" cy="896675"/>
            </a:xfrm>
          </p:grpSpPr>
          <p:pic>
            <p:nvPicPr>
              <p:cNvPr id="268" name="Google Shape;268;p10"/>
              <p:cNvPicPr preferRelativeResize="0"/>
              <p:nvPr/>
            </p:nvPicPr>
            <p:blipFill>
              <a:blip r:embed="rId2">
                <a:alphaModFix/>
              </a:blip>
              <a:stretch>
                <a:fillRect/>
              </a:stretch>
            </p:blipFill>
            <p:spPr>
              <a:xfrm>
                <a:off x="0" y="0"/>
                <a:ext cx="1371975" cy="896675"/>
              </a:xfrm>
              <a:prstGeom prst="rect">
                <a:avLst/>
              </a:prstGeom>
              <a:noFill/>
              <a:ln>
                <a:noFill/>
              </a:ln>
            </p:spPr>
          </p:pic>
          <p:pic>
            <p:nvPicPr>
              <p:cNvPr id="269" name="Google Shape;269;p10"/>
              <p:cNvPicPr preferRelativeResize="0"/>
              <p:nvPr/>
            </p:nvPicPr>
            <p:blipFill>
              <a:blip r:embed="rId2">
                <a:alphaModFix/>
              </a:blip>
              <a:stretch>
                <a:fillRect/>
              </a:stretch>
            </p:blipFill>
            <p:spPr>
              <a:xfrm>
                <a:off x="2057775" y="0"/>
                <a:ext cx="1371975" cy="896675"/>
              </a:xfrm>
              <a:prstGeom prst="rect">
                <a:avLst/>
              </a:prstGeom>
              <a:noFill/>
              <a:ln>
                <a:noFill/>
              </a:ln>
            </p:spPr>
          </p:pic>
        </p:grpSp>
      </p:grpSp>
      <p:grpSp>
        <p:nvGrpSpPr>
          <p:cNvPr id="270" name="Google Shape;270;p10"/>
          <p:cNvGrpSpPr/>
          <p:nvPr/>
        </p:nvGrpSpPr>
        <p:grpSpPr>
          <a:xfrm flipH="1">
            <a:off x="0" y="3095415"/>
            <a:ext cx="5487525" cy="2270300"/>
            <a:chOff x="2743750" y="2061250"/>
            <a:chExt cx="5487525" cy="2270300"/>
          </a:xfrm>
        </p:grpSpPr>
        <p:grpSp>
          <p:nvGrpSpPr>
            <p:cNvPr id="271" name="Google Shape;271;p10"/>
            <p:cNvGrpSpPr/>
            <p:nvPr/>
          </p:nvGrpSpPr>
          <p:grpSpPr>
            <a:xfrm>
              <a:off x="2743750" y="3434875"/>
              <a:ext cx="5487525" cy="896675"/>
              <a:chOff x="2057775" y="0"/>
              <a:chExt cx="5487525" cy="896675"/>
            </a:xfrm>
          </p:grpSpPr>
          <p:pic>
            <p:nvPicPr>
              <p:cNvPr id="272" name="Google Shape;272;p10"/>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273" name="Google Shape;273;p10"/>
              <p:cNvPicPr preferRelativeResize="0"/>
              <p:nvPr/>
            </p:nvPicPr>
            <p:blipFill>
              <a:blip r:embed="rId2">
                <a:alphaModFix/>
              </a:blip>
              <a:stretch>
                <a:fillRect/>
              </a:stretch>
            </p:blipFill>
            <p:spPr>
              <a:xfrm>
                <a:off x="4115550" y="0"/>
                <a:ext cx="1371975" cy="896675"/>
              </a:xfrm>
              <a:prstGeom prst="rect">
                <a:avLst/>
              </a:prstGeom>
              <a:noFill/>
              <a:ln>
                <a:noFill/>
              </a:ln>
            </p:spPr>
          </p:pic>
          <p:pic>
            <p:nvPicPr>
              <p:cNvPr id="274" name="Google Shape;274;p10"/>
              <p:cNvPicPr preferRelativeResize="0"/>
              <p:nvPr/>
            </p:nvPicPr>
            <p:blipFill>
              <a:blip r:embed="rId2">
                <a:alphaModFix/>
              </a:blip>
              <a:stretch>
                <a:fillRect/>
              </a:stretch>
            </p:blipFill>
            <p:spPr>
              <a:xfrm>
                <a:off x="6173325" y="0"/>
                <a:ext cx="1371975" cy="896675"/>
              </a:xfrm>
              <a:prstGeom prst="rect">
                <a:avLst/>
              </a:prstGeom>
              <a:noFill/>
              <a:ln>
                <a:noFill/>
              </a:ln>
            </p:spPr>
          </p:pic>
        </p:grpSp>
        <p:grpSp>
          <p:nvGrpSpPr>
            <p:cNvPr id="275" name="Google Shape;275;p10"/>
            <p:cNvGrpSpPr/>
            <p:nvPr/>
          </p:nvGrpSpPr>
          <p:grpSpPr>
            <a:xfrm>
              <a:off x="4115550" y="2747250"/>
              <a:ext cx="3429750" cy="896675"/>
              <a:chOff x="4115550" y="0"/>
              <a:chExt cx="3429750" cy="896675"/>
            </a:xfrm>
          </p:grpSpPr>
          <p:pic>
            <p:nvPicPr>
              <p:cNvPr id="276" name="Google Shape;276;p10"/>
              <p:cNvPicPr preferRelativeResize="0"/>
              <p:nvPr/>
            </p:nvPicPr>
            <p:blipFill>
              <a:blip r:embed="rId2">
                <a:alphaModFix/>
              </a:blip>
              <a:stretch>
                <a:fillRect/>
              </a:stretch>
            </p:blipFill>
            <p:spPr>
              <a:xfrm>
                <a:off x="4115550" y="0"/>
                <a:ext cx="1371975" cy="896675"/>
              </a:xfrm>
              <a:prstGeom prst="rect">
                <a:avLst/>
              </a:prstGeom>
              <a:noFill/>
              <a:ln>
                <a:noFill/>
              </a:ln>
            </p:spPr>
          </p:pic>
          <p:pic>
            <p:nvPicPr>
              <p:cNvPr id="277" name="Google Shape;277;p10"/>
              <p:cNvPicPr preferRelativeResize="0"/>
              <p:nvPr/>
            </p:nvPicPr>
            <p:blipFill>
              <a:blip r:embed="rId2">
                <a:alphaModFix/>
              </a:blip>
              <a:stretch>
                <a:fillRect/>
              </a:stretch>
            </p:blipFill>
            <p:spPr>
              <a:xfrm>
                <a:off x="6173325" y="0"/>
                <a:ext cx="1371975" cy="896675"/>
              </a:xfrm>
              <a:prstGeom prst="rect">
                <a:avLst/>
              </a:prstGeom>
              <a:noFill/>
              <a:ln>
                <a:noFill/>
              </a:ln>
            </p:spPr>
          </p:pic>
        </p:grpSp>
        <p:pic>
          <p:nvPicPr>
            <p:cNvPr id="278" name="Google Shape;278;p10"/>
            <p:cNvPicPr preferRelativeResize="0"/>
            <p:nvPr/>
          </p:nvPicPr>
          <p:blipFill>
            <a:blip r:embed="rId2">
              <a:alphaModFix/>
            </a:blip>
            <a:stretch>
              <a:fillRect/>
            </a:stretch>
          </p:blipFill>
          <p:spPr>
            <a:xfrm>
              <a:off x="6859300" y="2061250"/>
              <a:ext cx="1371975" cy="896675"/>
            </a:xfrm>
            <a:prstGeom prst="rect">
              <a:avLst/>
            </a:prstGeom>
            <a:noFill/>
            <a:ln>
              <a:noFill/>
            </a:ln>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p:cSld name="BLANK_1">
    <p:spTree>
      <p:nvGrpSpPr>
        <p:cNvPr id="1" name="Shape 279"/>
        <p:cNvGrpSpPr/>
        <p:nvPr/>
      </p:nvGrpSpPr>
      <p:grpSpPr>
        <a:xfrm>
          <a:off x="0" y="0"/>
          <a:ext cx="0" cy="0"/>
          <a:chOff x="0" y="0"/>
          <a:chExt cx="0" cy="0"/>
        </a:xfrm>
      </p:grpSpPr>
      <p:sp>
        <p:nvSpPr>
          <p:cNvPr id="280" name="Google Shape;280;p11"/>
          <p:cNvSpPr txBox="1">
            <a:spLocks noGrp="1"/>
          </p:cNvSpPr>
          <p:nvPr>
            <p:ph type="sldNum" idx="12"/>
          </p:nvPr>
        </p:nvSpPr>
        <p:spPr>
          <a:xfrm>
            <a:off x="8729400" y="4734075"/>
            <a:ext cx="414600" cy="4095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grpSp>
        <p:nvGrpSpPr>
          <p:cNvPr id="281" name="Google Shape;281;p11"/>
          <p:cNvGrpSpPr/>
          <p:nvPr/>
        </p:nvGrpSpPr>
        <p:grpSpPr>
          <a:xfrm>
            <a:off x="-4" y="2743188"/>
            <a:ext cx="3186606" cy="2524130"/>
            <a:chOff x="4364071" y="-3213"/>
            <a:chExt cx="3186606" cy="2524130"/>
          </a:xfrm>
        </p:grpSpPr>
        <p:grpSp>
          <p:nvGrpSpPr>
            <p:cNvPr id="282" name="Google Shape;282;p11"/>
            <p:cNvGrpSpPr/>
            <p:nvPr/>
          </p:nvGrpSpPr>
          <p:grpSpPr>
            <a:xfrm flipH="1">
              <a:off x="4364072" y="2000218"/>
              <a:ext cx="3186606" cy="520699"/>
              <a:chOff x="2057775" y="0"/>
              <a:chExt cx="5487525" cy="896675"/>
            </a:xfrm>
          </p:grpSpPr>
          <p:pic>
            <p:nvPicPr>
              <p:cNvPr id="283" name="Google Shape;283;p11"/>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284" name="Google Shape;284;p11"/>
              <p:cNvPicPr preferRelativeResize="0"/>
              <p:nvPr/>
            </p:nvPicPr>
            <p:blipFill>
              <a:blip r:embed="rId2">
                <a:alphaModFix/>
              </a:blip>
              <a:stretch>
                <a:fillRect/>
              </a:stretch>
            </p:blipFill>
            <p:spPr>
              <a:xfrm>
                <a:off x="4115550" y="0"/>
                <a:ext cx="1371975" cy="896675"/>
              </a:xfrm>
              <a:prstGeom prst="rect">
                <a:avLst/>
              </a:prstGeom>
              <a:noFill/>
              <a:ln>
                <a:noFill/>
              </a:ln>
            </p:spPr>
          </p:pic>
          <p:pic>
            <p:nvPicPr>
              <p:cNvPr id="285" name="Google Shape;285;p11"/>
              <p:cNvPicPr preferRelativeResize="0"/>
              <p:nvPr/>
            </p:nvPicPr>
            <p:blipFill>
              <a:blip r:embed="rId2">
                <a:alphaModFix/>
              </a:blip>
              <a:stretch>
                <a:fillRect/>
              </a:stretch>
            </p:blipFill>
            <p:spPr>
              <a:xfrm>
                <a:off x="6173325" y="0"/>
                <a:ext cx="1371975" cy="896675"/>
              </a:xfrm>
              <a:prstGeom prst="rect">
                <a:avLst/>
              </a:prstGeom>
              <a:noFill/>
              <a:ln>
                <a:noFill/>
              </a:ln>
            </p:spPr>
          </p:pic>
        </p:grpSp>
        <p:grpSp>
          <p:nvGrpSpPr>
            <p:cNvPr id="286" name="Google Shape;286;p11"/>
            <p:cNvGrpSpPr/>
            <p:nvPr/>
          </p:nvGrpSpPr>
          <p:grpSpPr>
            <a:xfrm flipH="1">
              <a:off x="4762444" y="1600887"/>
              <a:ext cx="1991656" cy="520699"/>
              <a:chOff x="4115550" y="0"/>
              <a:chExt cx="3429750" cy="896675"/>
            </a:xfrm>
          </p:grpSpPr>
          <p:pic>
            <p:nvPicPr>
              <p:cNvPr id="287" name="Google Shape;287;p11"/>
              <p:cNvPicPr preferRelativeResize="0"/>
              <p:nvPr/>
            </p:nvPicPr>
            <p:blipFill>
              <a:blip r:embed="rId2">
                <a:alphaModFix/>
              </a:blip>
              <a:stretch>
                <a:fillRect/>
              </a:stretch>
            </p:blipFill>
            <p:spPr>
              <a:xfrm>
                <a:off x="4115550" y="0"/>
                <a:ext cx="1371975" cy="896675"/>
              </a:xfrm>
              <a:prstGeom prst="rect">
                <a:avLst/>
              </a:prstGeom>
              <a:noFill/>
              <a:ln>
                <a:noFill/>
              </a:ln>
            </p:spPr>
          </p:pic>
          <p:pic>
            <p:nvPicPr>
              <p:cNvPr id="288" name="Google Shape;288;p11"/>
              <p:cNvPicPr preferRelativeResize="0"/>
              <p:nvPr/>
            </p:nvPicPr>
            <p:blipFill>
              <a:blip r:embed="rId2">
                <a:alphaModFix/>
              </a:blip>
              <a:stretch>
                <a:fillRect/>
              </a:stretch>
            </p:blipFill>
            <p:spPr>
              <a:xfrm>
                <a:off x="6173325" y="0"/>
                <a:ext cx="1371975" cy="896675"/>
              </a:xfrm>
              <a:prstGeom prst="rect">
                <a:avLst/>
              </a:prstGeom>
              <a:noFill/>
              <a:ln>
                <a:noFill/>
              </a:ln>
            </p:spPr>
          </p:pic>
        </p:grpSp>
        <p:grpSp>
          <p:nvGrpSpPr>
            <p:cNvPr id="289" name="Google Shape;289;p11"/>
            <p:cNvGrpSpPr/>
            <p:nvPr/>
          </p:nvGrpSpPr>
          <p:grpSpPr>
            <a:xfrm flipH="1">
              <a:off x="4364072" y="1198193"/>
              <a:ext cx="1991656" cy="520699"/>
              <a:chOff x="4115550" y="0"/>
              <a:chExt cx="3429750" cy="896675"/>
            </a:xfrm>
          </p:grpSpPr>
          <p:pic>
            <p:nvPicPr>
              <p:cNvPr id="290" name="Google Shape;290;p11"/>
              <p:cNvPicPr preferRelativeResize="0"/>
              <p:nvPr/>
            </p:nvPicPr>
            <p:blipFill>
              <a:blip r:embed="rId2">
                <a:alphaModFix/>
              </a:blip>
              <a:stretch>
                <a:fillRect/>
              </a:stretch>
            </p:blipFill>
            <p:spPr>
              <a:xfrm>
                <a:off x="4115550" y="0"/>
                <a:ext cx="1371975" cy="896675"/>
              </a:xfrm>
              <a:prstGeom prst="rect">
                <a:avLst/>
              </a:prstGeom>
              <a:noFill/>
              <a:ln>
                <a:noFill/>
              </a:ln>
            </p:spPr>
          </p:pic>
          <p:pic>
            <p:nvPicPr>
              <p:cNvPr id="291" name="Google Shape;291;p11"/>
              <p:cNvPicPr preferRelativeResize="0"/>
              <p:nvPr/>
            </p:nvPicPr>
            <p:blipFill>
              <a:blip r:embed="rId2">
                <a:alphaModFix/>
              </a:blip>
              <a:stretch>
                <a:fillRect/>
              </a:stretch>
            </p:blipFill>
            <p:spPr>
              <a:xfrm>
                <a:off x="6173325" y="0"/>
                <a:ext cx="1371975" cy="896675"/>
              </a:xfrm>
              <a:prstGeom prst="rect">
                <a:avLst/>
              </a:prstGeom>
              <a:noFill/>
              <a:ln>
                <a:noFill/>
              </a:ln>
            </p:spPr>
          </p:pic>
        </p:grpSp>
        <p:pic>
          <p:nvPicPr>
            <p:cNvPr id="292" name="Google Shape;292;p11"/>
            <p:cNvPicPr preferRelativeResize="0"/>
            <p:nvPr/>
          </p:nvPicPr>
          <p:blipFill>
            <a:blip r:embed="rId2">
              <a:alphaModFix/>
            </a:blip>
            <a:stretch>
              <a:fillRect/>
            </a:stretch>
          </p:blipFill>
          <p:spPr>
            <a:xfrm flipH="1">
              <a:off x="4762444" y="798862"/>
              <a:ext cx="796706" cy="520699"/>
            </a:xfrm>
            <a:prstGeom prst="rect">
              <a:avLst/>
            </a:prstGeom>
            <a:noFill/>
            <a:ln>
              <a:noFill/>
            </a:ln>
          </p:spPr>
        </p:pic>
        <p:pic>
          <p:nvPicPr>
            <p:cNvPr id="293" name="Google Shape;293;p11"/>
            <p:cNvPicPr preferRelativeResize="0"/>
            <p:nvPr/>
          </p:nvPicPr>
          <p:blipFill>
            <a:blip r:embed="rId2">
              <a:alphaModFix/>
            </a:blip>
            <a:stretch>
              <a:fillRect/>
            </a:stretch>
          </p:blipFill>
          <p:spPr>
            <a:xfrm flipH="1">
              <a:off x="4364071" y="396118"/>
              <a:ext cx="796706" cy="520699"/>
            </a:xfrm>
            <a:prstGeom prst="rect">
              <a:avLst/>
            </a:prstGeom>
            <a:noFill/>
            <a:ln>
              <a:noFill/>
            </a:ln>
          </p:spPr>
        </p:pic>
        <p:pic>
          <p:nvPicPr>
            <p:cNvPr id="294" name="Google Shape;294;p11"/>
            <p:cNvPicPr preferRelativeResize="0"/>
            <p:nvPr/>
          </p:nvPicPr>
          <p:blipFill>
            <a:blip r:embed="rId2">
              <a:alphaModFix/>
            </a:blip>
            <a:stretch>
              <a:fillRect/>
            </a:stretch>
          </p:blipFill>
          <p:spPr>
            <a:xfrm flipH="1">
              <a:off x="4762444" y="-3213"/>
              <a:ext cx="796706" cy="520699"/>
            </a:xfrm>
            <a:prstGeom prst="rect">
              <a:avLst/>
            </a:prstGeom>
            <a:noFill/>
            <a:ln>
              <a:noFill/>
            </a:ln>
          </p:spPr>
        </p:pic>
      </p:grpSp>
      <p:grpSp>
        <p:nvGrpSpPr>
          <p:cNvPr id="295" name="Google Shape;295;p11"/>
          <p:cNvGrpSpPr/>
          <p:nvPr/>
        </p:nvGrpSpPr>
        <p:grpSpPr>
          <a:xfrm>
            <a:off x="5957394" y="-3213"/>
            <a:ext cx="3186606" cy="2124799"/>
            <a:chOff x="5957394" y="-3213"/>
            <a:chExt cx="3186606" cy="2124799"/>
          </a:xfrm>
        </p:grpSpPr>
        <p:grpSp>
          <p:nvGrpSpPr>
            <p:cNvPr id="296" name="Google Shape;296;p11"/>
            <p:cNvGrpSpPr/>
            <p:nvPr/>
          </p:nvGrpSpPr>
          <p:grpSpPr>
            <a:xfrm flipH="1">
              <a:off x="5957394" y="-3213"/>
              <a:ext cx="3186606" cy="520699"/>
              <a:chOff x="0" y="0"/>
              <a:chExt cx="5487525" cy="896675"/>
            </a:xfrm>
          </p:grpSpPr>
          <p:pic>
            <p:nvPicPr>
              <p:cNvPr id="297" name="Google Shape;297;p11"/>
              <p:cNvPicPr preferRelativeResize="0"/>
              <p:nvPr/>
            </p:nvPicPr>
            <p:blipFill>
              <a:blip r:embed="rId2">
                <a:alphaModFix/>
              </a:blip>
              <a:stretch>
                <a:fillRect/>
              </a:stretch>
            </p:blipFill>
            <p:spPr>
              <a:xfrm>
                <a:off x="0" y="0"/>
                <a:ext cx="1371975" cy="896675"/>
              </a:xfrm>
              <a:prstGeom prst="rect">
                <a:avLst/>
              </a:prstGeom>
              <a:noFill/>
              <a:ln>
                <a:noFill/>
              </a:ln>
            </p:spPr>
          </p:pic>
          <p:pic>
            <p:nvPicPr>
              <p:cNvPr id="298" name="Google Shape;298;p11"/>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299" name="Google Shape;299;p11"/>
              <p:cNvPicPr preferRelativeResize="0"/>
              <p:nvPr/>
            </p:nvPicPr>
            <p:blipFill>
              <a:blip r:embed="rId2">
                <a:alphaModFix/>
              </a:blip>
              <a:stretch>
                <a:fillRect/>
              </a:stretch>
            </p:blipFill>
            <p:spPr>
              <a:xfrm>
                <a:off x="4115550" y="0"/>
                <a:ext cx="1371975" cy="896675"/>
              </a:xfrm>
              <a:prstGeom prst="rect">
                <a:avLst/>
              </a:prstGeom>
              <a:noFill/>
              <a:ln>
                <a:noFill/>
              </a:ln>
            </p:spPr>
          </p:pic>
        </p:grpSp>
        <p:grpSp>
          <p:nvGrpSpPr>
            <p:cNvPr id="300" name="Google Shape;300;p11"/>
            <p:cNvGrpSpPr/>
            <p:nvPr/>
          </p:nvGrpSpPr>
          <p:grpSpPr>
            <a:xfrm flipH="1">
              <a:off x="6753972" y="396118"/>
              <a:ext cx="1991656" cy="520699"/>
              <a:chOff x="0" y="0"/>
              <a:chExt cx="3429750" cy="896675"/>
            </a:xfrm>
          </p:grpSpPr>
          <p:pic>
            <p:nvPicPr>
              <p:cNvPr id="301" name="Google Shape;301;p11"/>
              <p:cNvPicPr preferRelativeResize="0"/>
              <p:nvPr/>
            </p:nvPicPr>
            <p:blipFill>
              <a:blip r:embed="rId2">
                <a:alphaModFix/>
              </a:blip>
              <a:stretch>
                <a:fillRect/>
              </a:stretch>
            </p:blipFill>
            <p:spPr>
              <a:xfrm>
                <a:off x="0" y="0"/>
                <a:ext cx="1371975" cy="896675"/>
              </a:xfrm>
              <a:prstGeom prst="rect">
                <a:avLst/>
              </a:prstGeom>
              <a:noFill/>
              <a:ln>
                <a:noFill/>
              </a:ln>
            </p:spPr>
          </p:pic>
          <p:pic>
            <p:nvPicPr>
              <p:cNvPr id="302" name="Google Shape;302;p11"/>
              <p:cNvPicPr preferRelativeResize="0"/>
              <p:nvPr/>
            </p:nvPicPr>
            <p:blipFill>
              <a:blip r:embed="rId2">
                <a:alphaModFix/>
              </a:blip>
              <a:stretch>
                <a:fillRect/>
              </a:stretch>
            </p:blipFill>
            <p:spPr>
              <a:xfrm>
                <a:off x="2057775" y="0"/>
                <a:ext cx="1371975" cy="896675"/>
              </a:xfrm>
              <a:prstGeom prst="rect">
                <a:avLst/>
              </a:prstGeom>
              <a:noFill/>
              <a:ln>
                <a:noFill/>
              </a:ln>
            </p:spPr>
          </p:pic>
        </p:grpSp>
        <p:pic>
          <p:nvPicPr>
            <p:cNvPr id="303" name="Google Shape;303;p11"/>
            <p:cNvPicPr preferRelativeResize="0"/>
            <p:nvPr/>
          </p:nvPicPr>
          <p:blipFill>
            <a:blip r:embed="rId2">
              <a:alphaModFix/>
            </a:blip>
            <a:stretch>
              <a:fillRect/>
            </a:stretch>
          </p:blipFill>
          <p:spPr>
            <a:xfrm flipH="1">
              <a:off x="8347294" y="1600887"/>
              <a:ext cx="796706" cy="520699"/>
            </a:xfrm>
            <a:prstGeom prst="rect">
              <a:avLst/>
            </a:prstGeom>
            <a:noFill/>
            <a:ln>
              <a:noFill/>
            </a:ln>
          </p:spPr>
        </p:pic>
        <p:grpSp>
          <p:nvGrpSpPr>
            <p:cNvPr id="304" name="Google Shape;304;p11"/>
            <p:cNvGrpSpPr/>
            <p:nvPr/>
          </p:nvGrpSpPr>
          <p:grpSpPr>
            <a:xfrm flipH="1">
              <a:off x="7152344" y="798862"/>
              <a:ext cx="1991656" cy="520699"/>
              <a:chOff x="0" y="0"/>
              <a:chExt cx="3429750" cy="896675"/>
            </a:xfrm>
          </p:grpSpPr>
          <p:pic>
            <p:nvPicPr>
              <p:cNvPr id="305" name="Google Shape;305;p11"/>
              <p:cNvPicPr preferRelativeResize="0"/>
              <p:nvPr/>
            </p:nvPicPr>
            <p:blipFill>
              <a:blip r:embed="rId2">
                <a:alphaModFix/>
              </a:blip>
              <a:stretch>
                <a:fillRect/>
              </a:stretch>
            </p:blipFill>
            <p:spPr>
              <a:xfrm>
                <a:off x="0" y="0"/>
                <a:ext cx="1371975" cy="896675"/>
              </a:xfrm>
              <a:prstGeom prst="rect">
                <a:avLst/>
              </a:prstGeom>
              <a:noFill/>
              <a:ln>
                <a:noFill/>
              </a:ln>
            </p:spPr>
          </p:pic>
          <p:pic>
            <p:nvPicPr>
              <p:cNvPr id="306" name="Google Shape;306;p11"/>
              <p:cNvPicPr preferRelativeResize="0"/>
              <p:nvPr/>
            </p:nvPicPr>
            <p:blipFill>
              <a:blip r:embed="rId2">
                <a:alphaModFix/>
              </a:blip>
              <a:stretch>
                <a:fillRect/>
              </a:stretch>
            </p:blipFill>
            <p:spPr>
              <a:xfrm>
                <a:off x="2057775" y="0"/>
                <a:ext cx="1371975" cy="896675"/>
              </a:xfrm>
              <a:prstGeom prst="rect">
                <a:avLst/>
              </a:prstGeom>
              <a:noFill/>
              <a:ln>
                <a:noFill/>
              </a:ln>
            </p:spPr>
          </p:pic>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lt1"/>
            </a:gs>
            <a:gs pos="44000">
              <a:schemeClr val="lt2"/>
            </a:gs>
            <a:gs pos="72000">
              <a:schemeClr val="lt2"/>
            </a:gs>
            <a:gs pos="100000">
              <a:srgbClr val="D0D8E5"/>
            </a:gs>
          </a:gsLst>
          <a:path path="circle">
            <a:fillToRect r="100000" b="100000"/>
          </a:path>
          <a:tileRect l="-100000" t="-10000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76450" y="402700"/>
            <a:ext cx="3587400" cy="8568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dk1"/>
              </a:buClr>
              <a:buSzPts val="1800"/>
              <a:buFont typeface="Poppins"/>
              <a:buNone/>
              <a:defRPr sz="1800" b="1">
                <a:solidFill>
                  <a:schemeClr val="dk1"/>
                </a:solidFill>
                <a:latin typeface="Poppins"/>
                <a:ea typeface="Poppins"/>
                <a:cs typeface="Poppins"/>
                <a:sym typeface="Poppins"/>
              </a:defRPr>
            </a:lvl1pPr>
            <a:lvl2pPr lvl="1">
              <a:spcBef>
                <a:spcPts val="0"/>
              </a:spcBef>
              <a:spcAft>
                <a:spcPts val="0"/>
              </a:spcAft>
              <a:buClr>
                <a:schemeClr val="dk1"/>
              </a:buClr>
              <a:buSzPts val="1800"/>
              <a:buFont typeface="Poppins"/>
              <a:buNone/>
              <a:defRPr sz="1800" b="1">
                <a:solidFill>
                  <a:schemeClr val="dk1"/>
                </a:solidFill>
                <a:latin typeface="Poppins"/>
                <a:ea typeface="Poppins"/>
                <a:cs typeface="Poppins"/>
                <a:sym typeface="Poppins"/>
              </a:defRPr>
            </a:lvl2pPr>
            <a:lvl3pPr lvl="2">
              <a:spcBef>
                <a:spcPts val="0"/>
              </a:spcBef>
              <a:spcAft>
                <a:spcPts val="0"/>
              </a:spcAft>
              <a:buClr>
                <a:schemeClr val="dk1"/>
              </a:buClr>
              <a:buSzPts val="1800"/>
              <a:buFont typeface="Poppins"/>
              <a:buNone/>
              <a:defRPr sz="1800" b="1">
                <a:solidFill>
                  <a:schemeClr val="dk1"/>
                </a:solidFill>
                <a:latin typeface="Poppins"/>
                <a:ea typeface="Poppins"/>
                <a:cs typeface="Poppins"/>
                <a:sym typeface="Poppins"/>
              </a:defRPr>
            </a:lvl3pPr>
            <a:lvl4pPr lvl="3">
              <a:spcBef>
                <a:spcPts val="0"/>
              </a:spcBef>
              <a:spcAft>
                <a:spcPts val="0"/>
              </a:spcAft>
              <a:buClr>
                <a:schemeClr val="dk1"/>
              </a:buClr>
              <a:buSzPts val="1800"/>
              <a:buFont typeface="Poppins"/>
              <a:buNone/>
              <a:defRPr sz="1800" b="1">
                <a:solidFill>
                  <a:schemeClr val="dk1"/>
                </a:solidFill>
                <a:latin typeface="Poppins"/>
                <a:ea typeface="Poppins"/>
                <a:cs typeface="Poppins"/>
                <a:sym typeface="Poppins"/>
              </a:defRPr>
            </a:lvl4pPr>
            <a:lvl5pPr lvl="4">
              <a:spcBef>
                <a:spcPts val="0"/>
              </a:spcBef>
              <a:spcAft>
                <a:spcPts val="0"/>
              </a:spcAft>
              <a:buClr>
                <a:schemeClr val="dk1"/>
              </a:buClr>
              <a:buSzPts val="1800"/>
              <a:buFont typeface="Poppins"/>
              <a:buNone/>
              <a:defRPr sz="1800" b="1">
                <a:solidFill>
                  <a:schemeClr val="dk1"/>
                </a:solidFill>
                <a:latin typeface="Poppins"/>
                <a:ea typeface="Poppins"/>
                <a:cs typeface="Poppins"/>
                <a:sym typeface="Poppins"/>
              </a:defRPr>
            </a:lvl5pPr>
            <a:lvl6pPr lvl="5">
              <a:spcBef>
                <a:spcPts val="0"/>
              </a:spcBef>
              <a:spcAft>
                <a:spcPts val="0"/>
              </a:spcAft>
              <a:buClr>
                <a:schemeClr val="dk1"/>
              </a:buClr>
              <a:buSzPts val="1800"/>
              <a:buFont typeface="Poppins"/>
              <a:buNone/>
              <a:defRPr sz="1800" b="1">
                <a:solidFill>
                  <a:schemeClr val="dk1"/>
                </a:solidFill>
                <a:latin typeface="Poppins"/>
                <a:ea typeface="Poppins"/>
                <a:cs typeface="Poppins"/>
                <a:sym typeface="Poppins"/>
              </a:defRPr>
            </a:lvl6pPr>
            <a:lvl7pPr lvl="6">
              <a:spcBef>
                <a:spcPts val="0"/>
              </a:spcBef>
              <a:spcAft>
                <a:spcPts val="0"/>
              </a:spcAft>
              <a:buClr>
                <a:schemeClr val="dk1"/>
              </a:buClr>
              <a:buSzPts val="1800"/>
              <a:buFont typeface="Poppins"/>
              <a:buNone/>
              <a:defRPr sz="1800" b="1">
                <a:solidFill>
                  <a:schemeClr val="dk1"/>
                </a:solidFill>
                <a:latin typeface="Poppins"/>
                <a:ea typeface="Poppins"/>
                <a:cs typeface="Poppins"/>
                <a:sym typeface="Poppins"/>
              </a:defRPr>
            </a:lvl7pPr>
            <a:lvl8pPr lvl="7">
              <a:spcBef>
                <a:spcPts val="0"/>
              </a:spcBef>
              <a:spcAft>
                <a:spcPts val="0"/>
              </a:spcAft>
              <a:buClr>
                <a:schemeClr val="dk1"/>
              </a:buClr>
              <a:buSzPts val="1800"/>
              <a:buFont typeface="Poppins"/>
              <a:buNone/>
              <a:defRPr sz="1800" b="1">
                <a:solidFill>
                  <a:schemeClr val="dk1"/>
                </a:solidFill>
                <a:latin typeface="Poppins"/>
                <a:ea typeface="Poppins"/>
                <a:cs typeface="Poppins"/>
                <a:sym typeface="Poppins"/>
              </a:defRPr>
            </a:lvl8pPr>
            <a:lvl9pPr lvl="8">
              <a:spcBef>
                <a:spcPts val="0"/>
              </a:spcBef>
              <a:spcAft>
                <a:spcPts val="0"/>
              </a:spcAft>
              <a:buClr>
                <a:schemeClr val="dk1"/>
              </a:buClr>
              <a:buSzPts val="1800"/>
              <a:buFont typeface="Poppins"/>
              <a:buNone/>
              <a:defRPr sz="1800" b="1">
                <a:solidFill>
                  <a:schemeClr val="dk1"/>
                </a:solidFill>
                <a:latin typeface="Poppins"/>
                <a:ea typeface="Poppins"/>
                <a:cs typeface="Poppins"/>
                <a:sym typeface="Poppins"/>
              </a:defRPr>
            </a:lvl9pPr>
          </a:lstStyle>
          <a:p>
            <a:endParaRPr/>
          </a:p>
        </p:txBody>
      </p:sp>
      <p:sp>
        <p:nvSpPr>
          <p:cNvPr id="7" name="Google Shape;7;p1"/>
          <p:cNvSpPr txBox="1">
            <a:spLocks noGrp="1"/>
          </p:cNvSpPr>
          <p:nvPr>
            <p:ph type="body" idx="1"/>
          </p:nvPr>
        </p:nvSpPr>
        <p:spPr>
          <a:xfrm>
            <a:off x="776450" y="1524375"/>
            <a:ext cx="7591200" cy="2932500"/>
          </a:xfrm>
          <a:prstGeom prst="rect">
            <a:avLst/>
          </a:prstGeom>
          <a:noFill/>
          <a:ln>
            <a:noFill/>
          </a:ln>
        </p:spPr>
        <p:txBody>
          <a:bodyPr spcFirstLastPara="1" wrap="square" lIns="0" tIns="0" rIns="0" bIns="0" anchor="t" anchorCtr="0">
            <a:noAutofit/>
          </a:bodyPr>
          <a:lstStyle>
            <a:lvl1pPr marL="457200" lvl="0" indent="-355600">
              <a:lnSpc>
                <a:spcPct val="120000"/>
              </a:lnSpc>
              <a:spcBef>
                <a:spcPts val="600"/>
              </a:spcBef>
              <a:spcAft>
                <a:spcPts val="0"/>
              </a:spcAft>
              <a:buClr>
                <a:schemeClr val="accent6"/>
              </a:buClr>
              <a:buSzPts val="2000"/>
              <a:buFont typeface="Montserrat Light"/>
              <a:buChar char="❑"/>
              <a:defRPr sz="2000">
                <a:solidFill>
                  <a:schemeClr val="dk1"/>
                </a:solidFill>
                <a:latin typeface="Montserrat Light"/>
                <a:ea typeface="Montserrat Light"/>
                <a:cs typeface="Montserrat Light"/>
                <a:sym typeface="Montserrat Light"/>
              </a:defRPr>
            </a:lvl1pPr>
            <a:lvl2pPr marL="914400" lvl="1" indent="-355600">
              <a:lnSpc>
                <a:spcPct val="120000"/>
              </a:lnSpc>
              <a:spcBef>
                <a:spcPts val="600"/>
              </a:spcBef>
              <a:spcAft>
                <a:spcPts val="0"/>
              </a:spcAft>
              <a:buClr>
                <a:schemeClr val="accent6"/>
              </a:buClr>
              <a:buSzPts val="2000"/>
              <a:buFont typeface="Montserrat Light"/>
              <a:buChar char="❏"/>
              <a:defRPr sz="2000">
                <a:solidFill>
                  <a:schemeClr val="dk1"/>
                </a:solidFill>
                <a:latin typeface="Montserrat Light"/>
                <a:ea typeface="Montserrat Light"/>
                <a:cs typeface="Montserrat Light"/>
                <a:sym typeface="Montserrat Light"/>
              </a:defRPr>
            </a:lvl2pPr>
            <a:lvl3pPr marL="1371600" lvl="2" indent="-355600">
              <a:lnSpc>
                <a:spcPct val="120000"/>
              </a:lnSpc>
              <a:spcBef>
                <a:spcPts val="600"/>
              </a:spcBef>
              <a:spcAft>
                <a:spcPts val="0"/>
              </a:spcAft>
              <a:buClr>
                <a:schemeClr val="accent6"/>
              </a:buClr>
              <a:buSzPts val="2000"/>
              <a:buFont typeface="Montserrat Light"/>
              <a:buChar char="❏"/>
              <a:defRPr sz="2000">
                <a:solidFill>
                  <a:schemeClr val="dk1"/>
                </a:solidFill>
                <a:latin typeface="Montserrat Light"/>
                <a:ea typeface="Montserrat Light"/>
                <a:cs typeface="Montserrat Light"/>
                <a:sym typeface="Montserrat Light"/>
              </a:defRPr>
            </a:lvl3pPr>
            <a:lvl4pPr marL="1828800" lvl="3" indent="-355600">
              <a:lnSpc>
                <a:spcPct val="120000"/>
              </a:lnSpc>
              <a:spcBef>
                <a:spcPts val="600"/>
              </a:spcBef>
              <a:spcAft>
                <a:spcPts val="0"/>
              </a:spcAft>
              <a:buClr>
                <a:schemeClr val="accent6"/>
              </a:buClr>
              <a:buSzPts val="2000"/>
              <a:buFont typeface="Montserrat Light"/>
              <a:buChar char="❏"/>
              <a:defRPr sz="2000">
                <a:solidFill>
                  <a:schemeClr val="dk1"/>
                </a:solidFill>
                <a:latin typeface="Montserrat Light"/>
                <a:ea typeface="Montserrat Light"/>
                <a:cs typeface="Montserrat Light"/>
                <a:sym typeface="Montserrat Light"/>
              </a:defRPr>
            </a:lvl4pPr>
            <a:lvl5pPr marL="2286000" lvl="4" indent="-355600">
              <a:lnSpc>
                <a:spcPct val="120000"/>
              </a:lnSpc>
              <a:spcBef>
                <a:spcPts val="600"/>
              </a:spcBef>
              <a:spcAft>
                <a:spcPts val="0"/>
              </a:spcAft>
              <a:buClr>
                <a:schemeClr val="accent6"/>
              </a:buClr>
              <a:buSzPts val="2000"/>
              <a:buFont typeface="Montserrat Light"/>
              <a:buChar char="❏"/>
              <a:defRPr sz="2000">
                <a:solidFill>
                  <a:schemeClr val="dk1"/>
                </a:solidFill>
                <a:latin typeface="Montserrat Light"/>
                <a:ea typeface="Montserrat Light"/>
                <a:cs typeface="Montserrat Light"/>
                <a:sym typeface="Montserrat Light"/>
              </a:defRPr>
            </a:lvl5pPr>
            <a:lvl6pPr marL="2743200" lvl="5" indent="-355600">
              <a:lnSpc>
                <a:spcPct val="120000"/>
              </a:lnSpc>
              <a:spcBef>
                <a:spcPts val="600"/>
              </a:spcBef>
              <a:spcAft>
                <a:spcPts val="0"/>
              </a:spcAft>
              <a:buClr>
                <a:schemeClr val="accent6"/>
              </a:buClr>
              <a:buSzPts val="2000"/>
              <a:buFont typeface="Montserrat Light"/>
              <a:buChar char="❏"/>
              <a:defRPr sz="2000">
                <a:solidFill>
                  <a:schemeClr val="dk1"/>
                </a:solidFill>
                <a:latin typeface="Montserrat Light"/>
                <a:ea typeface="Montserrat Light"/>
                <a:cs typeface="Montserrat Light"/>
                <a:sym typeface="Montserrat Light"/>
              </a:defRPr>
            </a:lvl6pPr>
            <a:lvl7pPr marL="3200400" lvl="6" indent="-355600">
              <a:lnSpc>
                <a:spcPct val="120000"/>
              </a:lnSpc>
              <a:spcBef>
                <a:spcPts val="600"/>
              </a:spcBef>
              <a:spcAft>
                <a:spcPts val="0"/>
              </a:spcAft>
              <a:buClr>
                <a:schemeClr val="accent6"/>
              </a:buClr>
              <a:buSzPts val="2000"/>
              <a:buFont typeface="Montserrat Light"/>
              <a:buChar char="❏"/>
              <a:defRPr sz="2000">
                <a:solidFill>
                  <a:schemeClr val="dk1"/>
                </a:solidFill>
                <a:latin typeface="Montserrat Light"/>
                <a:ea typeface="Montserrat Light"/>
                <a:cs typeface="Montserrat Light"/>
                <a:sym typeface="Montserrat Light"/>
              </a:defRPr>
            </a:lvl7pPr>
            <a:lvl8pPr marL="3657600" lvl="7" indent="-355600">
              <a:lnSpc>
                <a:spcPct val="120000"/>
              </a:lnSpc>
              <a:spcBef>
                <a:spcPts val="600"/>
              </a:spcBef>
              <a:spcAft>
                <a:spcPts val="0"/>
              </a:spcAft>
              <a:buClr>
                <a:schemeClr val="accent6"/>
              </a:buClr>
              <a:buSzPts val="2000"/>
              <a:buFont typeface="Montserrat Light"/>
              <a:buChar char="❏"/>
              <a:defRPr sz="2000">
                <a:solidFill>
                  <a:schemeClr val="dk1"/>
                </a:solidFill>
                <a:latin typeface="Montserrat Light"/>
                <a:ea typeface="Montserrat Light"/>
                <a:cs typeface="Montserrat Light"/>
                <a:sym typeface="Montserrat Light"/>
              </a:defRPr>
            </a:lvl8pPr>
            <a:lvl9pPr marL="4114800" lvl="8" indent="-355600">
              <a:lnSpc>
                <a:spcPct val="120000"/>
              </a:lnSpc>
              <a:spcBef>
                <a:spcPts val="600"/>
              </a:spcBef>
              <a:spcAft>
                <a:spcPts val="0"/>
              </a:spcAft>
              <a:buClr>
                <a:schemeClr val="accent6"/>
              </a:buClr>
              <a:buSzPts val="2000"/>
              <a:buFont typeface="Montserrat Light"/>
              <a:buChar char="❏"/>
              <a:defRPr sz="2000">
                <a:solidFill>
                  <a:schemeClr val="dk1"/>
                </a:solidFill>
                <a:latin typeface="Montserrat Light"/>
                <a:ea typeface="Montserrat Light"/>
                <a:cs typeface="Montserrat Light"/>
                <a:sym typeface="Montserrat Light"/>
              </a:defRPr>
            </a:lvl9pPr>
          </a:lstStyle>
          <a:p>
            <a:endParaRPr/>
          </a:p>
        </p:txBody>
      </p:sp>
      <p:sp>
        <p:nvSpPr>
          <p:cNvPr id="8" name="Google Shape;8;p1"/>
          <p:cNvSpPr txBox="1">
            <a:spLocks noGrp="1"/>
          </p:cNvSpPr>
          <p:nvPr>
            <p:ph type="sldNum" idx="12"/>
          </p:nvPr>
        </p:nvSpPr>
        <p:spPr>
          <a:xfrm>
            <a:off x="8729400" y="4734075"/>
            <a:ext cx="414600" cy="409500"/>
          </a:xfrm>
          <a:prstGeom prst="rect">
            <a:avLst/>
          </a:prstGeom>
          <a:noFill/>
          <a:ln>
            <a:noFill/>
          </a:ln>
        </p:spPr>
        <p:txBody>
          <a:bodyPr spcFirstLastPara="1" wrap="square" lIns="0" tIns="0" rIns="0" bIns="0" anchor="ctr" anchorCtr="0">
            <a:noAutofit/>
          </a:bodyPr>
          <a:lstStyle>
            <a:lvl1pPr lvl="0" algn="ctr">
              <a:buNone/>
              <a:defRPr sz="1300">
                <a:solidFill>
                  <a:schemeClr val="dk2"/>
                </a:solidFill>
                <a:latin typeface="Montserrat Light"/>
                <a:ea typeface="Montserrat Light"/>
                <a:cs typeface="Montserrat Light"/>
                <a:sym typeface="Montserrat Light"/>
              </a:defRPr>
            </a:lvl1pPr>
            <a:lvl2pPr lvl="1" algn="ctr">
              <a:buNone/>
              <a:defRPr sz="1300">
                <a:solidFill>
                  <a:schemeClr val="dk2"/>
                </a:solidFill>
                <a:latin typeface="Montserrat Light"/>
                <a:ea typeface="Montserrat Light"/>
                <a:cs typeface="Montserrat Light"/>
                <a:sym typeface="Montserrat Light"/>
              </a:defRPr>
            </a:lvl2pPr>
            <a:lvl3pPr lvl="2" algn="ctr">
              <a:buNone/>
              <a:defRPr sz="1300">
                <a:solidFill>
                  <a:schemeClr val="dk2"/>
                </a:solidFill>
                <a:latin typeface="Montserrat Light"/>
                <a:ea typeface="Montserrat Light"/>
                <a:cs typeface="Montserrat Light"/>
                <a:sym typeface="Montserrat Light"/>
              </a:defRPr>
            </a:lvl3pPr>
            <a:lvl4pPr lvl="3" algn="ctr">
              <a:buNone/>
              <a:defRPr sz="1300">
                <a:solidFill>
                  <a:schemeClr val="dk2"/>
                </a:solidFill>
                <a:latin typeface="Montserrat Light"/>
                <a:ea typeface="Montserrat Light"/>
                <a:cs typeface="Montserrat Light"/>
                <a:sym typeface="Montserrat Light"/>
              </a:defRPr>
            </a:lvl4pPr>
            <a:lvl5pPr lvl="4" algn="ctr">
              <a:buNone/>
              <a:defRPr sz="1300">
                <a:solidFill>
                  <a:schemeClr val="dk2"/>
                </a:solidFill>
                <a:latin typeface="Montserrat Light"/>
                <a:ea typeface="Montserrat Light"/>
                <a:cs typeface="Montserrat Light"/>
                <a:sym typeface="Montserrat Light"/>
              </a:defRPr>
            </a:lvl5pPr>
            <a:lvl6pPr lvl="5" algn="ctr">
              <a:buNone/>
              <a:defRPr sz="1300">
                <a:solidFill>
                  <a:schemeClr val="dk2"/>
                </a:solidFill>
                <a:latin typeface="Montserrat Light"/>
                <a:ea typeface="Montserrat Light"/>
                <a:cs typeface="Montserrat Light"/>
                <a:sym typeface="Montserrat Light"/>
              </a:defRPr>
            </a:lvl6pPr>
            <a:lvl7pPr lvl="6" algn="ctr">
              <a:buNone/>
              <a:defRPr sz="1300">
                <a:solidFill>
                  <a:schemeClr val="dk2"/>
                </a:solidFill>
                <a:latin typeface="Montserrat Light"/>
                <a:ea typeface="Montserrat Light"/>
                <a:cs typeface="Montserrat Light"/>
                <a:sym typeface="Montserrat Light"/>
              </a:defRPr>
            </a:lvl7pPr>
            <a:lvl8pPr lvl="7" algn="ctr">
              <a:buNone/>
              <a:defRPr sz="1300">
                <a:solidFill>
                  <a:schemeClr val="dk2"/>
                </a:solidFill>
                <a:latin typeface="Montserrat Light"/>
                <a:ea typeface="Montserrat Light"/>
                <a:cs typeface="Montserrat Light"/>
                <a:sym typeface="Montserrat Light"/>
              </a:defRPr>
            </a:lvl8pPr>
            <a:lvl9pPr lvl="8" algn="ctr">
              <a:buNone/>
              <a:defRPr sz="1300">
                <a:solidFill>
                  <a:schemeClr val="dk2"/>
                </a:solidFill>
                <a:latin typeface="Montserrat Light"/>
                <a:ea typeface="Montserrat Light"/>
                <a:cs typeface="Montserrat Light"/>
                <a:sym typeface="Montserrat Light"/>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5" r:id="rId6"/>
    <p:sldLayoutId id="2147483656" r:id="rId7"/>
    <p:sldLayoutId id="2147483657"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winstonfellowship.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0C8F7280-92D0-4072-82F6-A90134371310}"/>
              </a:ext>
            </a:extLst>
          </p:cNvPr>
          <p:cNvSpPr>
            <a:spLocks noGrp="1"/>
          </p:cNvSpPr>
          <p:nvPr>
            <p:ph type="body" idx="1"/>
          </p:nvPr>
        </p:nvSpPr>
        <p:spPr>
          <a:xfrm>
            <a:off x="1288075" y="3945179"/>
            <a:ext cx="6483900" cy="519600"/>
          </a:xfrm>
        </p:spPr>
        <p:txBody>
          <a:bodyPr/>
          <a:lstStyle/>
          <a:p>
            <a:endParaRPr lang="en-US"/>
          </a:p>
        </p:txBody>
      </p:sp>
      <p:sp>
        <p:nvSpPr>
          <p:cNvPr id="10" name="Slide Number Placeholder 2">
            <a:extLst>
              <a:ext uri="{FF2B5EF4-FFF2-40B4-BE49-F238E27FC236}">
                <a16:creationId xmlns:a16="http://schemas.microsoft.com/office/drawing/2014/main" id="{89D011B1-2AD6-438B-BC11-1AE7AC8FA344}"/>
              </a:ext>
            </a:extLst>
          </p:cNvPr>
          <p:cNvSpPr>
            <a:spLocks noGrp="1"/>
          </p:cNvSpPr>
          <p:nvPr>
            <p:ph type="sldNum" idx="12"/>
          </p:nvPr>
        </p:nvSpPr>
        <p:spPr>
          <a:xfrm>
            <a:off x="8729400" y="4734075"/>
            <a:ext cx="414600" cy="409500"/>
          </a:xfrm>
        </p:spPr>
        <p:txBody>
          <a:bodyPr/>
          <a:lstStyle/>
          <a:p>
            <a:pPr marL="0" lvl="0" indent="0" algn="ctr" rtl="0">
              <a:spcBef>
                <a:spcPts val="0"/>
              </a:spcBef>
              <a:spcAft>
                <a:spcPts val="600"/>
              </a:spcAft>
              <a:buNone/>
            </a:pPr>
            <a:fld id="{00000000-1234-1234-1234-123412341234}" type="slidenum">
              <a:rPr lang="en" dirty="0"/>
              <a:pPr marL="0" lvl="0" indent="0" algn="ctr" rtl="0">
                <a:spcBef>
                  <a:spcPts val="0"/>
                </a:spcBef>
                <a:spcAft>
                  <a:spcPts val="600"/>
                </a:spcAft>
                <a:buNone/>
              </a:pPr>
              <a:t>1</a:t>
            </a:fld>
            <a:endParaRPr lang="en" dirty="0"/>
          </a:p>
        </p:txBody>
      </p:sp>
      <p:pic>
        <p:nvPicPr>
          <p:cNvPr id="4" name="Google Shape;311;p12" descr="Logo&#10;&#10;Description automatically generated">
            <a:extLst>
              <a:ext uri="{FF2B5EF4-FFF2-40B4-BE49-F238E27FC236}">
                <a16:creationId xmlns:a16="http://schemas.microsoft.com/office/drawing/2014/main" id="{3E4C74CC-CE28-438C-9127-B28CD5F4ADFA}"/>
              </a:ext>
            </a:extLst>
          </p:cNvPr>
          <p:cNvPicPr preferRelativeResize="0"/>
          <p:nvPr/>
        </p:nvPicPr>
        <p:blipFill>
          <a:blip r:embed="rId2">
            <a:alphaModFix/>
          </a:blip>
          <a:stretch>
            <a:fillRect/>
          </a:stretch>
        </p:blipFill>
        <p:spPr>
          <a:xfrm>
            <a:off x="2461185" y="1867824"/>
            <a:ext cx="3823925" cy="703926"/>
          </a:xfrm>
          <a:prstGeom prst="rect">
            <a:avLst/>
          </a:prstGeom>
          <a:noFill/>
          <a:ln>
            <a:noFill/>
          </a:ln>
        </p:spPr>
      </p:pic>
    </p:spTree>
    <p:extLst>
      <p:ext uri="{BB962C8B-B14F-4D97-AF65-F5344CB8AC3E}">
        <p14:creationId xmlns:p14="http://schemas.microsoft.com/office/powerpoint/2010/main" val="1562790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25"/>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10</a:t>
            </a:fld>
            <a:endParaRPr/>
          </a:p>
        </p:txBody>
      </p:sp>
      <p:sp>
        <p:nvSpPr>
          <p:cNvPr id="407" name="Google Shape;407;p25"/>
          <p:cNvSpPr txBox="1">
            <a:spLocks noGrp="1"/>
          </p:cNvSpPr>
          <p:nvPr>
            <p:ph type="subTitle" idx="4294967295"/>
          </p:nvPr>
        </p:nvSpPr>
        <p:spPr>
          <a:xfrm>
            <a:off x="2924629" y="2438400"/>
            <a:ext cx="6110514" cy="2351314"/>
          </a:xfrm>
          <a:prstGeom prst="rect">
            <a:avLst/>
          </a:prstGeom>
        </p:spPr>
        <p:txBody>
          <a:bodyPr spcFirstLastPara="1" wrap="square" lIns="0" tIns="0" rIns="0" bIns="0" anchor="t" anchorCtr="0">
            <a:noAutofit/>
          </a:bodyPr>
          <a:lstStyle/>
          <a:p>
            <a:pPr marL="0" lvl="0" indent="0" algn="l" rtl="0">
              <a:spcBef>
                <a:spcPts val="600"/>
              </a:spcBef>
              <a:spcAft>
                <a:spcPts val="0"/>
              </a:spcAft>
              <a:buNone/>
            </a:pPr>
            <a:endParaRPr lang="en" b="1" dirty="0">
              <a:latin typeface="Book Antiqua" panose="02040602050305030304" pitchFamily="18" charset="0"/>
              <a:ea typeface="Montserrat"/>
              <a:cs typeface="Montserrat"/>
              <a:sym typeface="Montserrat"/>
            </a:endParaRPr>
          </a:p>
          <a:p>
            <a:pPr marL="0" lvl="0" indent="0" algn="l" rtl="0">
              <a:spcBef>
                <a:spcPts val="600"/>
              </a:spcBef>
              <a:spcAft>
                <a:spcPts val="0"/>
              </a:spcAft>
              <a:buNone/>
            </a:pPr>
            <a:r>
              <a:rPr lang="en" b="1" dirty="0">
                <a:latin typeface="Book Antiqua" panose="02040602050305030304" pitchFamily="18" charset="0"/>
                <a:ea typeface="Montserrat"/>
                <a:cs typeface="Montserrat"/>
                <a:sym typeface="Montserrat"/>
              </a:rPr>
              <a:t>Additional questions?</a:t>
            </a:r>
            <a:endParaRPr b="1" dirty="0">
              <a:latin typeface="Book Antiqua" panose="02040602050305030304" pitchFamily="18" charset="0"/>
              <a:ea typeface="Montserrat"/>
              <a:cs typeface="Montserrat"/>
              <a:sym typeface="Montserrat"/>
            </a:endParaRPr>
          </a:p>
          <a:p>
            <a:pPr marL="0" lvl="0" indent="0" algn="l" rtl="0">
              <a:spcBef>
                <a:spcPts val="600"/>
              </a:spcBef>
              <a:spcAft>
                <a:spcPts val="0"/>
              </a:spcAft>
              <a:buClr>
                <a:schemeClr val="dk1"/>
              </a:buClr>
              <a:buSzPts val="1100"/>
              <a:buFont typeface="Arial"/>
              <a:buNone/>
            </a:pPr>
            <a:r>
              <a:rPr lang="en" dirty="0">
                <a:latin typeface="Book Antiqua" panose="02040602050305030304" pitchFamily="18" charset="0"/>
              </a:rPr>
              <a:t>Contact:</a:t>
            </a:r>
            <a:endParaRPr dirty="0">
              <a:latin typeface="Book Antiqua" panose="02040602050305030304" pitchFamily="18" charset="0"/>
            </a:endParaRPr>
          </a:p>
          <a:p>
            <a:pPr marL="457200" lvl="0" indent="-355600" algn="l" rtl="0">
              <a:spcBef>
                <a:spcPts val="600"/>
              </a:spcBef>
              <a:spcAft>
                <a:spcPts val="0"/>
              </a:spcAft>
              <a:buSzPts val="2000"/>
              <a:buChar char="❑"/>
            </a:pPr>
            <a:r>
              <a:rPr lang="en" dirty="0">
                <a:latin typeface="Book Antiqua" panose="02040602050305030304" pitchFamily="18" charset="0"/>
              </a:rPr>
              <a:t>Kerry McAteer, Chief Operating Officer</a:t>
            </a:r>
            <a:endParaRPr dirty="0">
              <a:latin typeface="Book Antiqua" panose="02040602050305030304" pitchFamily="18" charset="0"/>
            </a:endParaRPr>
          </a:p>
          <a:p>
            <a:pPr marL="457200" lvl="0" indent="-355600" algn="l" rtl="0">
              <a:spcBef>
                <a:spcPts val="0"/>
              </a:spcBef>
              <a:spcAft>
                <a:spcPts val="0"/>
              </a:spcAft>
              <a:buSzPts val="2000"/>
              <a:buChar char="❑"/>
            </a:pPr>
            <a:r>
              <a:rPr lang="en" dirty="0" err="1">
                <a:latin typeface="Book Antiqua" panose="02040602050305030304" pitchFamily="18" charset="0"/>
              </a:rPr>
              <a:t>kmcateer@winstonfellowship.org</a:t>
            </a:r>
            <a:endParaRPr dirty="0">
              <a:latin typeface="Book Antiqua" panose="02040602050305030304" pitchFamily="18" charset="0"/>
            </a:endParaRPr>
          </a:p>
        </p:txBody>
      </p:sp>
      <p:pic>
        <p:nvPicPr>
          <p:cNvPr id="2" name="Picture 1">
            <a:extLst>
              <a:ext uri="{FF2B5EF4-FFF2-40B4-BE49-F238E27FC236}">
                <a16:creationId xmlns:a16="http://schemas.microsoft.com/office/drawing/2014/main" id="{FD7203F5-8F35-4225-B0DD-D456A3E0449F}"/>
              </a:ext>
            </a:extLst>
          </p:cNvPr>
          <p:cNvPicPr>
            <a:picLocks noChangeAspect="1"/>
          </p:cNvPicPr>
          <p:nvPr/>
        </p:nvPicPr>
        <p:blipFill>
          <a:blip r:embed="rId3"/>
          <a:stretch>
            <a:fillRect/>
          </a:stretch>
        </p:blipFill>
        <p:spPr>
          <a:xfrm>
            <a:off x="646922" y="273018"/>
            <a:ext cx="4136516" cy="266993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9" name="Google Shape;319;p13"/>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a:t>
            </a:fld>
            <a:endParaRPr/>
          </a:p>
        </p:txBody>
      </p:sp>
      <p:sp>
        <p:nvSpPr>
          <p:cNvPr id="317" name="Google Shape;317;p13"/>
          <p:cNvSpPr txBox="1">
            <a:spLocks noGrp="1"/>
          </p:cNvSpPr>
          <p:nvPr>
            <p:ph type="ctrTitle" idx="4294967295"/>
          </p:nvPr>
        </p:nvSpPr>
        <p:spPr>
          <a:xfrm>
            <a:off x="393492" y="840490"/>
            <a:ext cx="7239208" cy="1944688"/>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3200" dirty="0">
                <a:solidFill>
                  <a:schemeClr val="accent2"/>
                </a:solidFill>
                <a:latin typeface="Book Antiqua" panose="02040602050305030304" pitchFamily="18" charset="0"/>
              </a:rPr>
              <a:t>David A. Winston Health Policy Fellowship</a:t>
            </a:r>
            <a:br>
              <a:rPr lang="en" sz="3200" dirty="0">
                <a:solidFill>
                  <a:schemeClr val="accent2"/>
                </a:solidFill>
                <a:latin typeface="Book Antiqua" panose="02040602050305030304" pitchFamily="18" charset="0"/>
              </a:rPr>
            </a:br>
            <a:br>
              <a:rPr lang="en" sz="5700" dirty="0">
                <a:solidFill>
                  <a:schemeClr val="accent2"/>
                </a:solidFill>
                <a:latin typeface="Book Antiqua"/>
              </a:rPr>
            </a:br>
            <a:r>
              <a:rPr lang="en" sz="3200" dirty="0">
                <a:solidFill>
                  <a:srgbClr val="FF0000"/>
                </a:solidFill>
                <a:latin typeface="Book Antiqua"/>
              </a:rPr>
              <a:t>Deadline - October 17, 2022 </a:t>
            </a:r>
            <a:br>
              <a:rPr lang="en" sz="5700" dirty="0">
                <a:solidFill>
                  <a:schemeClr val="accent2"/>
                </a:solidFill>
                <a:latin typeface="Book Antiqua"/>
              </a:rPr>
            </a:br>
            <a:endParaRPr sz="5200" dirty="0">
              <a:solidFill>
                <a:schemeClr val="accent2"/>
              </a:solidFill>
              <a:latin typeface="Book Antiqu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15"/>
          <p:cNvSpPr txBox="1">
            <a:spLocks noGrp="1"/>
          </p:cNvSpPr>
          <p:nvPr>
            <p:ph type="title"/>
          </p:nvPr>
        </p:nvSpPr>
        <p:spPr>
          <a:xfrm>
            <a:off x="254000" y="593825"/>
            <a:ext cx="4346175" cy="856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2000" dirty="0">
                <a:latin typeface="Book Antiqua" panose="02040602050305030304" pitchFamily="18" charset="0"/>
              </a:rPr>
              <a:t>History of the Winston Fellowship</a:t>
            </a:r>
            <a:endParaRPr sz="2000" dirty="0">
              <a:latin typeface="Book Antiqua" panose="02040602050305030304" pitchFamily="18" charset="0"/>
            </a:endParaRPr>
          </a:p>
        </p:txBody>
      </p:sp>
      <p:sp>
        <p:nvSpPr>
          <p:cNvPr id="330" name="Google Shape;330;p15"/>
          <p:cNvSpPr txBox="1">
            <a:spLocks noGrp="1"/>
          </p:cNvSpPr>
          <p:nvPr>
            <p:ph type="body" idx="1"/>
          </p:nvPr>
        </p:nvSpPr>
        <p:spPr>
          <a:xfrm>
            <a:off x="795575" y="2066475"/>
            <a:ext cx="7572000" cy="3077100"/>
          </a:xfrm>
          <a:prstGeom prst="rect">
            <a:avLst/>
          </a:prstGeom>
        </p:spPr>
        <p:txBody>
          <a:bodyPr spcFirstLastPara="1" wrap="square" lIns="0" tIns="0" rIns="0" bIns="0" anchor="t" anchorCtr="0">
            <a:noAutofit/>
          </a:bodyPr>
          <a:lstStyle/>
          <a:p>
            <a:pPr marL="457200" lvl="0" indent="-317500" algn="l" rtl="0">
              <a:lnSpc>
                <a:spcPct val="150000"/>
              </a:lnSpc>
              <a:spcBef>
                <a:spcPts val="900"/>
              </a:spcBef>
              <a:spcAft>
                <a:spcPts val="0"/>
              </a:spcAft>
              <a:buClr>
                <a:srgbClr val="262626"/>
              </a:buClr>
              <a:buSzPts val="1400"/>
              <a:buFont typeface="Meiryo"/>
              <a:buChar char="❑"/>
            </a:pPr>
            <a:r>
              <a:rPr lang="en" sz="1400" dirty="0">
                <a:solidFill>
                  <a:srgbClr val="262626"/>
                </a:solidFill>
                <a:latin typeface="Book Antiqua" panose="02040602050305030304" pitchFamily="18" charset="0"/>
                <a:ea typeface="Meiryo"/>
                <a:cs typeface="Meiryo"/>
                <a:sym typeface="Meiryo"/>
              </a:rPr>
              <a:t>The Fellowship commemorates the contributions and personal qualities of </a:t>
            </a:r>
            <a:r>
              <a:rPr lang="en" sz="1400" b="1" dirty="0">
                <a:solidFill>
                  <a:srgbClr val="262626"/>
                </a:solidFill>
                <a:latin typeface="Book Antiqua" panose="02040602050305030304" pitchFamily="18" charset="0"/>
                <a:ea typeface="Meiryo"/>
                <a:cs typeface="Meiryo"/>
                <a:sym typeface="Meiryo"/>
              </a:rPr>
              <a:t>David A. Winston</a:t>
            </a:r>
            <a:r>
              <a:rPr lang="en" sz="1400" dirty="0">
                <a:solidFill>
                  <a:srgbClr val="262626"/>
                </a:solidFill>
                <a:latin typeface="Book Antiqua" panose="02040602050305030304" pitchFamily="18" charset="0"/>
                <a:ea typeface="Meiryo"/>
                <a:cs typeface="Meiryo"/>
                <a:sym typeface="Meiryo"/>
              </a:rPr>
              <a:t> who, for 20 years, played a significant role in shaping American health policy.</a:t>
            </a:r>
            <a:endParaRPr sz="1400" dirty="0">
              <a:solidFill>
                <a:srgbClr val="262626"/>
              </a:solidFill>
              <a:latin typeface="Book Antiqua" panose="02040602050305030304" pitchFamily="18" charset="0"/>
              <a:ea typeface="Meiryo"/>
              <a:cs typeface="Meiryo"/>
              <a:sym typeface="Meiryo"/>
            </a:endParaRPr>
          </a:p>
          <a:p>
            <a:pPr marL="457200" lvl="0" indent="-317500" algn="l" rtl="0">
              <a:lnSpc>
                <a:spcPct val="150000"/>
              </a:lnSpc>
              <a:spcBef>
                <a:spcPts val="0"/>
              </a:spcBef>
              <a:spcAft>
                <a:spcPts val="0"/>
              </a:spcAft>
              <a:buClr>
                <a:srgbClr val="262626"/>
              </a:buClr>
              <a:buSzPts val="1400"/>
              <a:buFont typeface="Meiryo"/>
              <a:buChar char="❑"/>
            </a:pPr>
            <a:r>
              <a:rPr lang="en" sz="1400" dirty="0">
                <a:solidFill>
                  <a:srgbClr val="262626"/>
                </a:solidFill>
                <a:latin typeface="Book Antiqua" panose="02040602050305030304" pitchFamily="18" charset="0"/>
                <a:ea typeface="Meiryo"/>
                <a:cs typeface="Meiryo"/>
                <a:sym typeface="Meiryo"/>
              </a:rPr>
              <a:t>David Winston served as a bridge between the </a:t>
            </a:r>
            <a:r>
              <a:rPr lang="en" sz="1400" b="1" dirty="0">
                <a:solidFill>
                  <a:srgbClr val="262626"/>
                </a:solidFill>
                <a:latin typeface="Book Antiqua" panose="02040602050305030304" pitchFamily="18" charset="0"/>
                <a:ea typeface="Meiryo"/>
                <a:cs typeface="Meiryo"/>
                <a:sym typeface="Meiryo"/>
              </a:rPr>
              <a:t>public sector</a:t>
            </a:r>
            <a:r>
              <a:rPr lang="en" sz="1400" dirty="0">
                <a:solidFill>
                  <a:srgbClr val="262626"/>
                </a:solidFill>
                <a:latin typeface="Book Antiqua" panose="02040602050305030304" pitchFamily="18" charset="0"/>
                <a:ea typeface="Meiryo"/>
                <a:cs typeface="Meiryo"/>
                <a:sym typeface="Meiryo"/>
              </a:rPr>
              <a:t>, which he knew well from long experience, and the</a:t>
            </a:r>
            <a:r>
              <a:rPr lang="en" sz="1400" b="1" dirty="0">
                <a:solidFill>
                  <a:srgbClr val="262626"/>
                </a:solidFill>
                <a:latin typeface="Book Antiqua" panose="02040602050305030304" pitchFamily="18" charset="0"/>
                <a:ea typeface="Meiryo"/>
                <a:cs typeface="Meiryo"/>
                <a:sym typeface="Meiryo"/>
              </a:rPr>
              <a:t> private sector</a:t>
            </a:r>
            <a:r>
              <a:rPr lang="en" sz="1400" dirty="0">
                <a:solidFill>
                  <a:srgbClr val="262626"/>
                </a:solidFill>
                <a:latin typeface="Book Antiqua" panose="02040602050305030304" pitchFamily="18" charset="0"/>
                <a:ea typeface="Meiryo"/>
                <a:cs typeface="Meiryo"/>
                <a:sym typeface="Meiryo"/>
              </a:rPr>
              <a:t>, in which he deeply believed. His advice and counsel were sought and accepted by leaders in both sectors and his knowledge and integrity earned him the respect and trust of the healthcare community.</a:t>
            </a:r>
            <a:endParaRPr sz="1400" dirty="0">
              <a:solidFill>
                <a:srgbClr val="262626"/>
              </a:solidFill>
              <a:latin typeface="Book Antiqua" panose="02040602050305030304" pitchFamily="18" charset="0"/>
              <a:ea typeface="Meiryo"/>
              <a:cs typeface="Meiryo"/>
              <a:sym typeface="Meiryo"/>
            </a:endParaRPr>
          </a:p>
          <a:p>
            <a:pPr marL="0" lvl="0" indent="0" algn="l" rtl="0">
              <a:spcBef>
                <a:spcPts val="600"/>
              </a:spcBef>
              <a:spcAft>
                <a:spcPts val="0"/>
              </a:spcAft>
              <a:buClr>
                <a:schemeClr val="dk1"/>
              </a:buClr>
              <a:buSzPts val="1100"/>
              <a:buFont typeface="Arial"/>
              <a:buNone/>
            </a:pPr>
            <a:endParaRPr sz="1200" b="1" dirty="0"/>
          </a:p>
        </p:txBody>
      </p:sp>
      <p:sp>
        <p:nvSpPr>
          <p:cNvPr id="331" name="Google Shape;331;p15"/>
          <p:cNvSpPr txBox="1">
            <a:spLocks noGrp="1"/>
          </p:cNvSpPr>
          <p:nvPr>
            <p:ph type="body" idx="2"/>
          </p:nvPr>
        </p:nvSpPr>
        <p:spPr>
          <a:xfrm>
            <a:off x="1608575" y="4058325"/>
            <a:ext cx="6759000" cy="7146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endParaRPr sz="1000" dirty="0">
              <a:solidFill>
                <a:schemeClr val="accent2"/>
              </a:solidFill>
            </a:endParaRPr>
          </a:p>
          <a:p>
            <a:pPr marL="0" lvl="0" indent="0" algn="l" rtl="0">
              <a:spcBef>
                <a:spcPts val="0"/>
              </a:spcBef>
              <a:spcAft>
                <a:spcPts val="0"/>
              </a:spcAft>
              <a:buClr>
                <a:schemeClr val="dk1"/>
              </a:buClr>
              <a:buSzPts val="1100"/>
              <a:buFont typeface="Arial"/>
              <a:buNone/>
            </a:pPr>
            <a:endParaRPr sz="1000" dirty="0">
              <a:solidFill>
                <a:schemeClr val="accent2"/>
              </a:solidFill>
            </a:endParaRPr>
          </a:p>
          <a:p>
            <a:pPr marL="0" lvl="0" indent="0" algn="l" rtl="0">
              <a:spcBef>
                <a:spcPts val="0"/>
              </a:spcBef>
              <a:spcAft>
                <a:spcPts val="0"/>
              </a:spcAft>
              <a:buNone/>
            </a:pPr>
            <a:endParaRPr sz="1000" dirty="0">
              <a:solidFill>
                <a:schemeClr val="accent2"/>
              </a:solidFill>
            </a:endParaRPr>
          </a:p>
        </p:txBody>
      </p:sp>
      <p:sp>
        <p:nvSpPr>
          <p:cNvPr id="332" name="Google Shape;332;p15"/>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a:t>
            </a:fld>
            <a:endParaRPr/>
          </a:p>
        </p:txBody>
      </p:sp>
      <p:pic>
        <p:nvPicPr>
          <p:cNvPr id="333" name="Google Shape;333;p15"/>
          <p:cNvPicPr preferRelativeResize="0"/>
          <p:nvPr/>
        </p:nvPicPr>
        <p:blipFill>
          <a:blip r:embed="rId3">
            <a:alphaModFix/>
          </a:blip>
          <a:stretch>
            <a:fillRect/>
          </a:stretch>
        </p:blipFill>
        <p:spPr>
          <a:xfrm>
            <a:off x="4538550" y="229700"/>
            <a:ext cx="4088025" cy="18147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3"/>
                                        </p:tgtEl>
                                        <p:attrNameLst>
                                          <p:attrName>style.visibility</p:attrName>
                                        </p:attrNameLst>
                                      </p:cBhvr>
                                      <p:to>
                                        <p:strVal val="visible"/>
                                      </p:to>
                                    </p:set>
                                    <p:animEffect transition="in" filter="fade">
                                      <p:cBhvr>
                                        <p:cTn id="7" dur="1000"/>
                                        <p:tgtEl>
                                          <p:spTgt spid="3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16"/>
          <p:cNvSpPr txBox="1">
            <a:spLocks noGrp="1"/>
          </p:cNvSpPr>
          <p:nvPr>
            <p:ph type="title"/>
          </p:nvPr>
        </p:nvSpPr>
        <p:spPr>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2000" dirty="0">
                <a:latin typeface="Book Antiqua" panose="02040602050305030304" pitchFamily="18" charset="0"/>
              </a:rPr>
              <a:t>Fellowship Program</a:t>
            </a:r>
            <a:endParaRPr sz="2000" dirty="0">
              <a:latin typeface="Book Antiqua" panose="02040602050305030304" pitchFamily="18" charset="0"/>
            </a:endParaRPr>
          </a:p>
        </p:txBody>
      </p:sp>
      <p:sp>
        <p:nvSpPr>
          <p:cNvPr id="339" name="Google Shape;339;p16"/>
          <p:cNvSpPr txBox="1">
            <a:spLocks noGrp="1"/>
          </p:cNvSpPr>
          <p:nvPr>
            <p:ph type="body" idx="1"/>
          </p:nvPr>
        </p:nvSpPr>
        <p:spPr>
          <a:xfrm>
            <a:off x="776450" y="1524375"/>
            <a:ext cx="4413300" cy="2932500"/>
          </a:xfrm>
          <a:prstGeom prst="rect">
            <a:avLst/>
          </a:prstGeom>
        </p:spPr>
        <p:txBody>
          <a:bodyPr spcFirstLastPara="1" wrap="square" lIns="0" tIns="0" rIns="0" bIns="0" anchor="t" anchorCtr="0">
            <a:noAutofit/>
          </a:bodyPr>
          <a:lstStyle/>
          <a:p>
            <a:pPr marL="457200" lvl="0" indent="-342900" algn="l" rtl="0">
              <a:spcBef>
                <a:spcPts val="600"/>
              </a:spcBef>
              <a:spcAft>
                <a:spcPts val="0"/>
              </a:spcAft>
              <a:buSzPts val="1800"/>
              <a:buChar char="❑"/>
            </a:pPr>
            <a:r>
              <a:rPr lang="en" sz="1800" dirty="0">
                <a:latin typeface="Book Antiqua" panose="02040602050305030304" pitchFamily="18" charset="0"/>
              </a:rPr>
              <a:t>The objective of the Fellowship is to provide a unique opportunity to learn about the political system through </a:t>
            </a:r>
            <a:r>
              <a:rPr lang="en" sz="1800" b="1" dirty="0">
                <a:latin typeface="Book Antiqua" panose="02040602050305030304" pitchFamily="18" charset="0"/>
                <a:ea typeface="Montserrat"/>
                <a:cs typeface="Montserrat"/>
                <a:sym typeface="Montserrat"/>
              </a:rPr>
              <a:t>direct exposure</a:t>
            </a:r>
            <a:r>
              <a:rPr lang="en" sz="1800" dirty="0">
                <a:latin typeface="Book Antiqua" panose="02040602050305030304" pitchFamily="18" charset="0"/>
              </a:rPr>
              <a:t> to </a:t>
            </a:r>
            <a:r>
              <a:rPr lang="en" sz="1800" b="1" dirty="0">
                <a:latin typeface="Book Antiqua" panose="02040602050305030304" pitchFamily="18" charset="0"/>
                <a:ea typeface="Montserrat"/>
                <a:cs typeface="Montserrat"/>
                <a:sym typeface="Montserrat"/>
              </a:rPr>
              <a:t>public and private sector</a:t>
            </a:r>
            <a:r>
              <a:rPr lang="en" sz="1800" dirty="0">
                <a:latin typeface="Book Antiqua" panose="02040602050305030304" pitchFamily="18" charset="0"/>
              </a:rPr>
              <a:t> roles in health policy development. </a:t>
            </a:r>
            <a:endParaRPr sz="1800" dirty="0">
              <a:latin typeface="Book Antiqua" panose="02040602050305030304" pitchFamily="18" charset="0"/>
            </a:endParaRPr>
          </a:p>
          <a:p>
            <a:pPr marL="457200" lvl="0" indent="-342900" algn="l" rtl="0">
              <a:spcBef>
                <a:spcPts val="0"/>
              </a:spcBef>
              <a:spcAft>
                <a:spcPts val="0"/>
              </a:spcAft>
              <a:buSzPts val="1800"/>
              <a:buChar char="❑"/>
            </a:pPr>
            <a:r>
              <a:rPr lang="en" sz="1800" dirty="0">
                <a:latin typeface="Book Antiqua" panose="02040602050305030304" pitchFamily="18" charset="0"/>
              </a:rPr>
              <a:t>The Fellowship is a</a:t>
            </a:r>
            <a:r>
              <a:rPr lang="en" sz="1800" b="1" dirty="0">
                <a:latin typeface="Book Antiqua" panose="02040602050305030304" pitchFamily="18" charset="0"/>
                <a:ea typeface="Montserrat"/>
                <a:cs typeface="Montserrat"/>
                <a:sym typeface="Montserrat"/>
              </a:rPr>
              <a:t> 12-month</a:t>
            </a:r>
            <a:r>
              <a:rPr lang="en" sz="1800" dirty="0">
                <a:latin typeface="Book Antiqua" panose="02040602050305030304" pitchFamily="18" charset="0"/>
              </a:rPr>
              <a:t> postgraduate experience in </a:t>
            </a:r>
            <a:r>
              <a:rPr lang="en" sz="1800" b="1" dirty="0">
                <a:latin typeface="Book Antiqua" panose="02040602050305030304" pitchFamily="18" charset="0"/>
                <a:ea typeface="Montserrat"/>
                <a:cs typeface="Montserrat"/>
                <a:sym typeface="Montserrat"/>
              </a:rPr>
              <a:t>Washington, DC</a:t>
            </a:r>
            <a:r>
              <a:rPr lang="en" sz="1800" dirty="0">
                <a:latin typeface="Book Antiqua" panose="02040602050305030304" pitchFamily="18" charset="0"/>
              </a:rPr>
              <a:t>. </a:t>
            </a:r>
            <a:endParaRPr sz="1800" dirty="0">
              <a:latin typeface="Book Antiqua" panose="02040602050305030304" pitchFamily="18" charset="0"/>
            </a:endParaRPr>
          </a:p>
          <a:p>
            <a:pPr marL="0" lvl="0" indent="0" algn="l" rtl="0">
              <a:spcBef>
                <a:spcPts val="1000"/>
              </a:spcBef>
              <a:spcAft>
                <a:spcPts val="1000"/>
              </a:spcAft>
              <a:buNone/>
            </a:pPr>
            <a:r>
              <a:rPr lang="en" sz="1800" dirty="0"/>
              <a:t>. </a:t>
            </a:r>
            <a:endParaRPr sz="1800" dirty="0"/>
          </a:p>
        </p:txBody>
      </p:sp>
      <p:sp>
        <p:nvSpPr>
          <p:cNvPr id="340" name="Google Shape;340;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4</a:t>
            </a:fld>
            <a:endParaRPr/>
          </a:p>
        </p:txBody>
      </p:sp>
      <p:sp>
        <p:nvSpPr>
          <p:cNvPr id="341" name="Google Shape;341;p16"/>
          <p:cNvSpPr txBox="1"/>
          <p:nvPr/>
        </p:nvSpPr>
        <p:spPr>
          <a:xfrm>
            <a:off x="5421375" y="1495425"/>
            <a:ext cx="3503400" cy="2990400"/>
          </a:xfrm>
          <a:prstGeom prst="rect">
            <a:avLst/>
          </a:pr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1600" b="1" dirty="0">
                <a:latin typeface="Book Antiqua" panose="02040602050305030304" pitchFamily="18" charset="0"/>
                <a:ea typeface="Montserrat"/>
                <a:cs typeface="Montserrat"/>
                <a:sym typeface="Montserrat"/>
              </a:rPr>
              <a:t>Key Values:</a:t>
            </a:r>
            <a:endParaRPr sz="1600" b="1" dirty="0">
              <a:latin typeface="Book Antiqua" panose="02040602050305030304" pitchFamily="18" charset="0"/>
              <a:ea typeface="Montserrat"/>
              <a:cs typeface="Montserrat"/>
              <a:sym typeface="Montserrat"/>
            </a:endParaRPr>
          </a:p>
          <a:p>
            <a:pPr marL="457200" lvl="0" indent="-317500" algn="l" rtl="0">
              <a:lnSpc>
                <a:spcPct val="120000"/>
              </a:lnSpc>
              <a:spcBef>
                <a:spcPts val="600"/>
              </a:spcBef>
              <a:spcAft>
                <a:spcPts val="0"/>
              </a:spcAft>
              <a:buClr>
                <a:schemeClr val="dk1"/>
              </a:buClr>
              <a:buSzPts val="1400"/>
              <a:buFont typeface="Montserrat Light"/>
              <a:buChar char="❏"/>
            </a:pPr>
            <a:r>
              <a:rPr lang="en" i="1" dirty="0">
                <a:solidFill>
                  <a:schemeClr val="dk1"/>
                </a:solidFill>
                <a:latin typeface="Book Antiqua" panose="02040602050305030304" pitchFamily="18" charset="0"/>
                <a:ea typeface="Montserrat Light"/>
                <a:cs typeface="Montserrat Light"/>
                <a:sym typeface="Montserrat Light"/>
              </a:rPr>
              <a:t>Bipartisanship</a:t>
            </a:r>
            <a:r>
              <a:rPr lang="en" dirty="0">
                <a:solidFill>
                  <a:schemeClr val="dk1"/>
                </a:solidFill>
                <a:latin typeface="Book Antiqua" panose="02040602050305030304" pitchFamily="18" charset="0"/>
                <a:ea typeface="Montserrat Light"/>
                <a:cs typeface="Montserrat Light"/>
                <a:sym typeface="Montserrat Light"/>
              </a:rPr>
              <a:t>: Commitment to engage on all sides of the aisle</a:t>
            </a:r>
            <a:endParaRPr dirty="0">
              <a:solidFill>
                <a:schemeClr val="dk1"/>
              </a:solidFill>
              <a:latin typeface="Book Antiqua" panose="02040602050305030304" pitchFamily="18" charset="0"/>
              <a:ea typeface="Montserrat Light"/>
              <a:cs typeface="Montserrat Light"/>
              <a:sym typeface="Montserrat Light"/>
            </a:endParaRPr>
          </a:p>
          <a:p>
            <a:pPr marL="457200" lvl="0" indent="-317500" algn="l" rtl="0">
              <a:lnSpc>
                <a:spcPct val="120000"/>
              </a:lnSpc>
              <a:spcBef>
                <a:spcPts val="0"/>
              </a:spcBef>
              <a:spcAft>
                <a:spcPts val="0"/>
              </a:spcAft>
              <a:buClr>
                <a:schemeClr val="dk1"/>
              </a:buClr>
              <a:buSzPts val="1400"/>
              <a:buFont typeface="Montserrat Light"/>
              <a:buChar char="❏"/>
            </a:pPr>
            <a:r>
              <a:rPr lang="en" i="1" dirty="0">
                <a:solidFill>
                  <a:schemeClr val="dk1"/>
                </a:solidFill>
                <a:latin typeface="Book Antiqua" panose="02040602050305030304" pitchFamily="18" charset="0"/>
                <a:ea typeface="Montserrat Light"/>
                <a:cs typeface="Montserrat Light"/>
                <a:sym typeface="Montserrat Light"/>
              </a:rPr>
              <a:t>Public/private partnerships</a:t>
            </a:r>
            <a:r>
              <a:rPr lang="en" dirty="0">
                <a:solidFill>
                  <a:schemeClr val="dk1"/>
                </a:solidFill>
                <a:latin typeface="Book Antiqua" panose="02040602050305030304" pitchFamily="18" charset="0"/>
                <a:ea typeface="Montserrat Light"/>
                <a:cs typeface="Montserrat Light"/>
                <a:sym typeface="Montserrat Light"/>
              </a:rPr>
              <a:t>: Appreciation for bridging the two sectors</a:t>
            </a:r>
            <a:endParaRPr dirty="0">
              <a:solidFill>
                <a:schemeClr val="dk1"/>
              </a:solidFill>
              <a:latin typeface="Book Antiqua" panose="02040602050305030304" pitchFamily="18" charset="0"/>
              <a:ea typeface="Montserrat Light"/>
              <a:cs typeface="Montserrat Light"/>
              <a:sym typeface="Montserrat Light"/>
            </a:endParaRPr>
          </a:p>
          <a:p>
            <a:pPr marL="457200" lvl="0" indent="-317500" algn="l" rtl="0">
              <a:lnSpc>
                <a:spcPct val="120000"/>
              </a:lnSpc>
              <a:spcBef>
                <a:spcPts val="0"/>
              </a:spcBef>
              <a:spcAft>
                <a:spcPts val="0"/>
              </a:spcAft>
              <a:buClr>
                <a:schemeClr val="dk1"/>
              </a:buClr>
              <a:buSzPts val="1400"/>
              <a:buFont typeface="Montserrat Light"/>
              <a:buChar char="❏"/>
            </a:pPr>
            <a:r>
              <a:rPr lang="en" i="1" dirty="0">
                <a:solidFill>
                  <a:schemeClr val="dk1"/>
                </a:solidFill>
                <a:latin typeface="Book Antiqua" panose="02040602050305030304" pitchFamily="18" charset="0"/>
                <a:ea typeface="Montserrat Light"/>
                <a:cs typeface="Montserrat Light"/>
                <a:sym typeface="Montserrat Light"/>
              </a:rPr>
              <a:t>Demonstrated health policy interest: </a:t>
            </a:r>
            <a:r>
              <a:rPr lang="en" dirty="0">
                <a:solidFill>
                  <a:schemeClr val="dk1"/>
                </a:solidFill>
                <a:latin typeface="Book Antiqua" panose="02040602050305030304" pitchFamily="18" charset="0"/>
                <a:ea typeface="Montserrat Light"/>
                <a:cs typeface="Montserrat Light"/>
                <a:sym typeface="Montserrat Light"/>
              </a:rPr>
              <a:t>Passion for an area in health policy</a:t>
            </a:r>
            <a:endParaRPr dirty="0">
              <a:solidFill>
                <a:schemeClr val="dk1"/>
              </a:solidFill>
              <a:latin typeface="Book Antiqua" panose="02040602050305030304" pitchFamily="18" charset="0"/>
              <a:ea typeface="Montserrat Light"/>
              <a:cs typeface="Montserrat Light"/>
              <a:sym typeface="Montserrat Light"/>
            </a:endParaRPr>
          </a:p>
          <a:p>
            <a:pPr marL="457200" lvl="0" indent="-317500" algn="l" rtl="0">
              <a:lnSpc>
                <a:spcPct val="120000"/>
              </a:lnSpc>
              <a:spcBef>
                <a:spcPts val="0"/>
              </a:spcBef>
              <a:spcAft>
                <a:spcPts val="0"/>
              </a:spcAft>
              <a:buClr>
                <a:schemeClr val="dk1"/>
              </a:buClr>
              <a:buSzPts val="1400"/>
              <a:buFont typeface="Montserrat Light"/>
              <a:buChar char="❏"/>
            </a:pPr>
            <a:r>
              <a:rPr lang="en" i="1" dirty="0">
                <a:solidFill>
                  <a:schemeClr val="dk1"/>
                </a:solidFill>
                <a:latin typeface="Book Antiqua" panose="02040602050305030304" pitchFamily="18" charset="0"/>
                <a:ea typeface="Montserrat Light"/>
                <a:cs typeface="Montserrat Light"/>
                <a:sym typeface="Montserrat Light"/>
              </a:rPr>
              <a:t>Engagement</a:t>
            </a:r>
            <a:r>
              <a:rPr lang="en" dirty="0">
                <a:solidFill>
                  <a:schemeClr val="dk1"/>
                </a:solidFill>
                <a:latin typeface="Book Antiqua" panose="02040602050305030304" pitchFamily="18" charset="0"/>
                <a:ea typeface="Montserrat Light"/>
                <a:cs typeface="Montserrat Light"/>
                <a:sym typeface="Montserrat Light"/>
              </a:rPr>
              <a:t>: Eagerness to learn</a:t>
            </a:r>
            <a:endParaRPr dirty="0">
              <a:solidFill>
                <a:schemeClr val="dk1"/>
              </a:solidFill>
              <a:latin typeface="Book Antiqua" panose="02040602050305030304" pitchFamily="18" charset="0"/>
              <a:ea typeface="Montserrat Light"/>
              <a:cs typeface="Montserrat Light"/>
              <a:sym typeface="Montserrat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3" name="Google Shape;353;p18"/>
          <p:cNvSpPr txBox="1">
            <a:spLocks noGrp="1"/>
          </p:cNvSpPr>
          <p:nvPr>
            <p:ph type="title"/>
          </p:nvPr>
        </p:nvSpPr>
        <p:spPr>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2000" dirty="0">
                <a:latin typeface="Book Antiqua" panose="02040602050305030304" pitchFamily="18" charset="0"/>
              </a:rPr>
              <a:t>Timeline of Fellowship</a:t>
            </a:r>
            <a:endParaRPr sz="2000" dirty="0">
              <a:latin typeface="Book Antiqua" panose="02040602050305030304" pitchFamily="18" charset="0"/>
            </a:endParaRPr>
          </a:p>
        </p:txBody>
      </p:sp>
      <p:sp>
        <p:nvSpPr>
          <p:cNvPr id="352" name="Google Shape;352;p18"/>
          <p:cNvSpPr txBox="1">
            <a:spLocks noGrp="1"/>
          </p:cNvSpPr>
          <p:nvPr>
            <p:ph type="body" idx="1"/>
          </p:nvPr>
        </p:nvSpPr>
        <p:spPr>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800" b="1" dirty="0">
                <a:latin typeface="Book Antiqua" panose="02040602050305030304" pitchFamily="18" charset="0"/>
                <a:ea typeface="Montserrat"/>
                <a:cs typeface="Montserrat"/>
                <a:sym typeface="Montserrat"/>
              </a:rPr>
              <a:t>Phase I: Three months</a:t>
            </a:r>
            <a:endParaRPr sz="1800" b="1" dirty="0">
              <a:latin typeface="Book Antiqua" panose="02040602050305030304" pitchFamily="18" charset="0"/>
              <a:ea typeface="Montserrat"/>
              <a:cs typeface="Montserrat"/>
              <a:sym typeface="Montserrat"/>
            </a:endParaRPr>
          </a:p>
          <a:p>
            <a:pPr marL="457200" lvl="0" indent="-330200" algn="l" rtl="0">
              <a:spcBef>
                <a:spcPts val="600"/>
              </a:spcBef>
              <a:spcAft>
                <a:spcPts val="0"/>
              </a:spcAft>
              <a:buSzPts val="1600"/>
              <a:buChar char="❑"/>
            </a:pPr>
            <a:r>
              <a:rPr lang="en" sz="1600" dirty="0">
                <a:latin typeface="Book Antiqua" panose="02040602050305030304" pitchFamily="18" charset="0"/>
              </a:rPr>
              <a:t>Informational Interviews</a:t>
            </a:r>
            <a:endParaRPr sz="1600" dirty="0">
              <a:latin typeface="Book Antiqua" panose="02040602050305030304" pitchFamily="18" charset="0"/>
            </a:endParaRPr>
          </a:p>
          <a:p>
            <a:pPr marL="457200" lvl="0" indent="-330200" algn="l" rtl="0">
              <a:spcBef>
                <a:spcPts val="0"/>
              </a:spcBef>
              <a:spcAft>
                <a:spcPts val="0"/>
              </a:spcAft>
              <a:buSzPts val="1600"/>
              <a:buChar char="❑"/>
            </a:pPr>
            <a:r>
              <a:rPr lang="en" sz="1600" dirty="0">
                <a:latin typeface="Book Antiqua" panose="02040602050305030304" pitchFamily="18" charset="0"/>
              </a:rPr>
              <a:t>Educational series</a:t>
            </a:r>
            <a:endParaRPr sz="1600" dirty="0">
              <a:latin typeface="Book Antiqua" panose="02040602050305030304" pitchFamily="18" charset="0"/>
            </a:endParaRPr>
          </a:p>
          <a:p>
            <a:pPr marL="457200" lvl="0" indent="-330200" algn="l" rtl="0">
              <a:spcBef>
                <a:spcPts val="0"/>
              </a:spcBef>
              <a:spcAft>
                <a:spcPts val="0"/>
              </a:spcAft>
              <a:buSzPts val="1600"/>
              <a:buChar char="❑"/>
            </a:pPr>
            <a:r>
              <a:rPr lang="en" sz="1600" dirty="0">
                <a:latin typeface="Book Antiqua" panose="02040602050305030304" pitchFamily="18" charset="0"/>
              </a:rPr>
              <a:t>Meet with mentors</a:t>
            </a:r>
            <a:endParaRPr sz="1600" dirty="0">
              <a:latin typeface="Book Antiqua" panose="02040602050305030304" pitchFamily="18" charset="0"/>
            </a:endParaRPr>
          </a:p>
          <a:p>
            <a:pPr marL="457200" lvl="0" indent="-330200" algn="l" rtl="0">
              <a:spcBef>
                <a:spcPts val="0"/>
              </a:spcBef>
              <a:spcAft>
                <a:spcPts val="0"/>
              </a:spcAft>
              <a:buSzPts val="1600"/>
              <a:buChar char="❑"/>
            </a:pPr>
            <a:r>
              <a:rPr lang="en" sz="1600" dirty="0">
                <a:latin typeface="Book Antiqua" panose="02040602050305030304" pitchFamily="18" charset="0"/>
              </a:rPr>
              <a:t>Domestic field trips (e.g., CDC, Commonwealth Fund, Boston health providers)</a:t>
            </a:r>
            <a:endParaRPr sz="1600" dirty="0">
              <a:latin typeface="Book Antiqua" panose="02040602050305030304" pitchFamily="18" charset="0"/>
            </a:endParaRPr>
          </a:p>
          <a:p>
            <a:pPr marL="457200" lvl="0" indent="-330200" algn="l" rtl="0">
              <a:spcBef>
                <a:spcPts val="0"/>
              </a:spcBef>
              <a:spcAft>
                <a:spcPts val="0"/>
              </a:spcAft>
              <a:buSzPts val="1600"/>
              <a:buChar char="❑"/>
            </a:pPr>
            <a:r>
              <a:rPr lang="en" sz="1600" dirty="0">
                <a:latin typeface="Book Antiqua" panose="02040602050305030304" pitchFamily="18" charset="0"/>
              </a:rPr>
              <a:t>Conferences</a:t>
            </a:r>
            <a:endParaRPr sz="1600" dirty="0">
              <a:latin typeface="Book Antiqua" panose="02040602050305030304" pitchFamily="18" charset="0"/>
            </a:endParaRPr>
          </a:p>
          <a:p>
            <a:pPr marL="457200" lvl="0" indent="0" algn="l" rtl="0">
              <a:spcBef>
                <a:spcPts val="600"/>
              </a:spcBef>
              <a:spcAft>
                <a:spcPts val="0"/>
              </a:spcAft>
              <a:buNone/>
            </a:pPr>
            <a:endParaRPr dirty="0"/>
          </a:p>
        </p:txBody>
      </p:sp>
      <p:sp>
        <p:nvSpPr>
          <p:cNvPr id="354" name="Google Shape;354;p18"/>
          <p:cNvSpPr txBox="1">
            <a:spLocks noGrp="1"/>
          </p:cNvSpPr>
          <p:nvPr>
            <p:ph type="body" idx="2"/>
          </p:nvPr>
        </p:nvSpPr>
        <p:spPr>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800" b="1" dirty="0">
                <a:latin typeface="Book Antiqua" panose="02040602050305030304" pitchFamily="18" charset="0"/>
                <a:ea typeface="Montserrat"/>
                <a:cs typeface="Montserrat"/>
                <a:sym typeface="Montserrat"/>
              </a:rPr>
              <a:t>Phase II: Nine months</a:t>
            </a:r>
            <a:endParaRPr sz="1800" b="1" dirty="0">
              <a:latin typeface="Book Antiqua" panose="02040602050305030304" pitchFamily="18" charset="0"/>
              <a:ea typeface="Montserrat"/>
              <a:cs typeface="Montserrat"/>
              <a:sym typeface="Montserrat"/>
            </a:endParaRPr>
          </a:p>
          <a:p>
            <a:pPr marL="457200" lvl="0" indent="-330200" algn="l" rtl="0">
              <a:spcBef>
                <a:spcPts val="600"/>
              </a:spcBef>
              <a:spcAft>
                <a:spcPts val="0"/>
              </a:spcAft>
              <a:buSzPts val="1600"/>
              <a:buChar char="❑"/>
            </a:pPr>
            <a:r>
              <a:rPr lang="en" sz="1600" dirty="0">
                <a:latin typeface="Book Antiqua" panose="02040602050305030304" pitchFamily="18" charset="0"/>
              </a:rPr>
              <a:t>Full-time placement working on health policy in DC</a:t>
            </a:r>
            <a:endParaRPr sz="1600" dirty="0">
              <a:latin typeface="Book Antiqua" panose="02040602050305030304" pitchFamily="18" charset="0"/>
            </a:endParaRPr>
          </a:p>
          <a:p>
            <a:pPr marL="457200" lvl="0" indent="-330200" algn="l" rtl="0">
              <a:spcBef>
                <a:spcPts val="0"/>
              </a:spcBef>
              <a:spcAft>
                <a:spcPts val="0"/>
              </a:spcAft>
              <a:buSzPts val="1600"/>
              <a:buChar char="❑"/>
            </a:pPr>
            <a:r>
              <a:rPr lang="en" sz="1600" dirty="0">
                <a:latin typeface="Book Antiqua" panose="02040602050305030304" pitchFamily="18" charset="0"/>
              </a:rPr>
              <a:t>Attend Winston events (e.g., Health Policy Ball, Scholar Symposium)</a:t>
            </a:r>
            <a:endParaRPr sz="1600" dirty="0">
              <a:latin typeface="Book Antiqua" panose="02040602050305030304" pitchFamily="18" charset="0"/>
            </a:endParaRPr>
          </a:p>
        </p:txBody>
      </p:sp>
      <p:sp>
        <p:nvSpPr>
          <p:cNvPr id="355" name="Google Shape;355;p18"/>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1" name="Google Shape;361;p19"/>
          <p:cNvSpPr txBox="1">
            <a:spLocks noGrp="1"/>
          </p:cNvSpPr>
          <p:nvPr>
            <p:ph type="title"/>
          </p:nvPr>
        </p:nvSpPr>
        <p:spPr>
          <a:xfrm>
            <a:off x="776450" y="402700"/>
            <a:ext cx="3748200" cy="856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2000" dirty="0">
                <a:latin typeface="Book Antiqua" panose="02040602050305030304" pitchFamily="18" charset="0"/>
              </a:rPr>
              <a:t>Phase I: Summer Interviews</a:t>
            </a:r>
            <a:endParaRPr sz="2000" dirty="0">
              <a:latin typeface="Book Antiqua" panose="02040602050305030304" pitchFamily="18" charset="0"/>
            </a:endParaRPr>
          </a:p>
        </p:txBody>
      </p:sp>
      <p:sp>
        <p:nvSpPr>
          <p:cNvPr id="360" name="Google Shape;360;p19"/>
          <p:cNvSpPr txBox="1">
            <a:spLocks noGrp="1"/>
          </p:cNvSpPr>
          <p:nvPr>
            <p:ph type="body" idx="1"/>
          </p:nvPr>
        </p:nvSpPr>
        <p:spPr>
          <a:xfrm>
            <a:off x="776450" y="2673925"/>
            <a:ext cx="3587400" cy="19275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600" b="1" dirty="0">
                <a:latin typeface="Book Antiqua" panose="02040602050305030304" pitchFamily="18" charset="0"/>
                <a:ea typeface="Montserrat"/>
                <a:cs typeface="Montserrat"/>
                <a:sym typeface="Montserrat"/>
              </a:rPr>
              <a:t>Congress</a:t>
            </a:r>
            <a:endParaRPr sz="1600" b="1" dirty="0">
              <a:latin typeface="Book Antiqua" panose="02040602050305030304" pitchFamily="18" charset="0"/>
              <a:ea typeface="Montserrat"/>
              <a:cs typeface="Montserrat"/>
              <a:sym typeface="Montserrat"/>
            </a:endParaRPr>
          </a:p>
          <a:p>
            <a:pPr marL="457200" lvl="0" indent="-317500" algn="l" rtl="0">
              <a:spcBef>
                <a:spcPts val="600"/>
              </a:spcBef>
              <a:spcAft>
                <a:spcPts val="0"/>
              </a:spcAft>
              <a:buSzPts val="1400"/>
              <a:buChar char="❑"/>
            </a:pPr>
            <a:r>
              <a:rPr lang="en" sz="1400" dirty="0">
                <a:latin typeface="Book Antiqua" panose="02040602050305030304" pitchFamily="18" charset="0"/>
              </a:rPr>
              <a:t>United States Senate and House offices and committees (e.g,. Senate F</a:t>
            </a:r>
            <a:r>
              <a:rPr lang="en-US" sz="1400" dirty="0" err="1">
                <a:latin typeface="Book Antiqua" panose="02040602050305030304" pitchFamily="18" charset="0"/>
              </a:rPr>
              <a:t>i</a:t>
            </a:r>
            <a:r>
              <a:rPr lang="en" sz="1400" dirty="0">
                <a:latin typeface="Book Antiqua" panose="02040602050305030304" pitchFamily="18" charset="0"/>
              </a:rPr>
              <a:t>nance, Ways &amp; Means)</a:t>
            </a:r>
            <a:endParaRPr sz="1400" dirty="0">
              <a:latin typeface="Book Antiqua" panose="02040602050305030304" pitchFamily="18" charset="0"/>
            </a:endParaRPr>
          </a:p>
          <a:p>
            <a:pPr marL="0" lvl="0" indent="0" algn="l" rtl="0">
              <a:spcBef>
                <a:spcPts val="600"/>
              </a:spcBef>
              <a:spcAft>
                <a:spcPts val="0"/>
              </a:spcAft>
              <a:buNone/>
            </a:pPr>
            <a:r>
              <a:rPr lang="en" sz="1600" b="1" dirty="0">
                <a:latin typeface="Book Antiqua" panose="02040602050305030304" pitchFamily="18" charset="0"/>
                <a:ea typeface="Montserrat"/>
                <a:cs typeface="Montserrat"/>
                <a:sym typeface="Montserrat"/>
              </a:rPr>
              <a:t>Administration</a:t>
            </a:r>
            <a:endParaRPr sz="1600" b="1" dirty="0">
              <a:latin typeface="Book Antiqua" panose="02040602050305030304" pitchFamily="18" charset="0"/>
              <a:ea typeface="Montserrat"/>
              <a:cs typeface="Montserrat"/>
              <a:sym typeface="Montserrat"/>
            </a:endParaRPr>
          </a:p>
          <a:p>
            <a:pPr marL="457200" lvl="0" indent="-317500" algn="l" rtl="0">
              <a:spcBef>
                <a:spcPts val="600"/>
              </a:spcBef>
              <a:spcAft>
                <a:spcPts val="0"/>
              </a:spcAft>
              <a:buSzPts val="1400"/>
              <a:buChar char="❑"/>
            </a:pPr>
            <a:r>
              <a:rPr lang="en" sz="1400" dirty="0">
                <a:latin typeface="Book Antiqua" panose="02040602050305030304" pitchFamily="18" charset="0"/>
              </a:rPr>
              <a:t>The White House and Executive Branch agencies (e.g., CMS, HRSA)</a:t>
            </a:r>
            <a:endParaRPr sz="1400" dirty="0">
              <a:latin typeface="Book Antiqua" panose="02040602050305030304" pitchFamily="18" charset="0"/>
            </a:endParaRPr>
          </a:p>
        </p:txBody>
      </p:sp>
      <p:sp>
        <p:nvSpPr>
          <p:cNvPr id="364" name="Google Shape;364;p19"/>
          <p:cNvSpPr txBox="1">
            <a:spLocks noGrp="1"/>
          </p:cNvSpPr>
          <p:nvPr>
            <p:ph type="body" idx="2"/>
          </p:nvPr>
        </p:nvSpPr>
        <p:spPr>
          <a:xfrm>
            <a:off x="776450" y="1524375"/>
            <a:ext cx="4003800" cy="7176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600" dirty="0">
                <a:latin typeface="Book Antiqua" panose="02040602050305030304" pitchFamily="18" charset="0"/>
              </a:rPr>
              <a:t>Systematic exposure to key health policy groups representing all sectors and perspectives</a:t>
            </a:r>
            <a:endParaRPr sz="1600" dirty="0">
              <a:latin typeface="Book Antiqua" panose="02040602050305030304" pitchFamily="18" charset="0"/>
            </a:endParaRPr>
          </a:p>
          <a:p>
            <a:pPr marL="0" lvl="0" indent="0" algn="l" rtl="0">
              <a:spcBef>
                <a:spcPts val="1000"/>
              </a:spcBef>
              <a:spcAft>
                <a:spcPts val="1000"/>
              </a:spcAft>
              <a:buNone/>
            </a:pPr>
            <a:endParaRPr sz="1800" dirty="0"/>
          </a:p>
        </p:txBody>
      </p:sp>
      <p:sp>
        <p:nvSpPr>
          <p:cNvPr id="363" name="Google Shape;363;p19"/>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6</a:t>
            </a:fld>
            <a:endParaRPr/>
          </a:p>
        </p:txBody>
      </p:sp>
      <p:sp>
        <p:nvSpPr>
          <p:cNvPr id="362" name="Google Shape;362;p19"/>
          <p:cNvSpPr txBox="1">
            <a:spLocks noGrp="1"/>
          </p:cNvSpPr>
          <p:nvPr>
            <p:ph type="body" idx="4294967295"/>
          </p:nvPr>
        </p:nvSpPr>
        <p:spPr>
          <a:xfrm>
            <a:off x="5556250" y="1365250"/>
            <a:ext cx="3587750" cy="3236913"/>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600" b="1" dirty="0">
                <a:latin typeface="Book Antiqua" panose="02040602050305030304" pitchFamily="18" charset="0"/>
                <a:ea typeface="Montserrat"/>
                <a:cs typeface="Montserrat"/>
                <a:sym typeface="Montserrat"/>
              </a:rPr>
              <a:t>Private Sector Industry</a:t>
            </a:r>
            <a:endParaRPr sz="1600" b="1" dirty="0">
              <a:latin typeface="Book Antiqua" panose="02040602050305030304" pitchFamily="18" charset="0"/>
              <a:ea typeface="Montserrat"/>
              <a:cs typeface="Montserrat"/>
              <a:sym typeface="Montserrat"/>
            </a:endParaRPr>
          </a:p>
          <a:p>
            <a:pPr marL="457200" lvl="0" indent="-330200" algn="l" rtl="0">
              <a:spcBef>
                <a:spcPts val="600"/>
              </a:spcBef>
              <a:spcAft>
                <a:spcPts val="0"/>
              </a:spcAft>
              <a:buSzPts val="1600"/>
              <a:buChar char="❑"/>
            </a:pPr>
            <a:r>
              <a:rPr lang="en" sz="1400" dirty="0">
                <a:latin typeface="Book Antiqua" panose="02040602050305030304" pitchFamily="18" charset="0"/>
              </a:rPr>
              <a:t>Health insurance, pharmaceutical, and medical device companies (e.g., Blue Cross Blue Shield) </a:t>
            </a:r>
            <a:endParaRPr sz="1400" dirty="0">
              <a:latin typeface="Book Antiqua" panose="02040602050305030304" pitchFamily="18" charset="0"/>
            </a:endParaRPr>
          </a:p>
          <a:p>
            <a:pPr marL="0" lvl="0" indent="0" algn="l" rtl="0">
              <a:spcBef>
                <a:spcPts val="600"/>
              </a:spcBef>
              <a:spcAft>
                <a:spcPts val="0"/>
              </a:spcAft>
              <a:buNone/>
            </a:pPr>
            <a:r>
              <a:rPr lang="en" sz="1600" b="1" dirty="0">
                <a:latin typeface="Book Antiqua" panose="02040602050305030304" pitchFamily="18" charset="0"/>
                <a:ea typeface="Montserrat"/>
                <a:cs typeface="Montserrat"/>
                <a:sym typeface="Montserrat"/>
              </a:rPr>
              <a:t>Trade Associations</a:t>
            </a:r>
            <a:endParaRPr sz="1600" b="1" dirty="0">
              <a:latin typeface="Book Antiqua" panose="02040602050305030304" pitchFamily="18" charset="0"/>
              <a:ea typeface="Montserrat"/>
              <a:cs typeface="Montserrat"/>
              <a:sym typeface="Montserrat"/>
            </a:endParaRPr>
          </a:p>
          <a:p>
            <a:pPr marL="457200" lvl="0" indent="-330200" algn="l" rtl="0">
              <a:spcBef>
                <a:spcPts val="600"/>
              </a:spcBef>
              <a:spcAft>
                <a:spcPts val="0"/>
              </a:spcAft>
              <a:buSzPts val="1600"/>
              <a:buChar char="❑"/>
            </a:pPr>
            <a:r>
              <a:rPr lang="en" sz="1400" dirty="0">
                <a:latin typeface="Book Antiqua" panose="02040602050305030304" pitchFamily="18" charset="0"/>
              </a:rPr>
              <a:t>E.Gg., American Medical Association, America's Essential Hospitals</a:t>
            </a:r>
            <a:endParaRPr sz="1400" dirty="0">
              <a:latin typeface="Book Antiqua" panose="02040602050305030304" pitchFamily="18" charset="0"/>
            </a:endParaRPr>
          </a:p>
          <a:p>
            <a:pPr marL="0" lvl="0" indent="0" algn="l" rtl="0">
              <a:spcBef>
                <a:spcPts val="600"/>
              </a:spcBef>
              <a:spcAft>
                <a:spcPts val="0"/>
              </a:spcAft>
              <a:buNone/>
            </a:pPr>
            <a:r>
              <a:rPr lang="en" sz="1600" b="1" dirty="0">
                <a:latin typeface="Book Antiqua" panose="02040602050305030304" pitchFamily="18" charset="0"/>
                <a:ea typeface="Montserrat"/>
                <a:cs typeface="Montserrat"/>
                <a:sym typeface="Montserrat"/>
              </a:rPr>
              <a:t>Research and Academic Groups</a:t>
            </a:r>
            <a:endParaRPr sz="1600" b="1" dirty="0">
              <a:latin typeface="Book Antiqua" panose="02040602050305030304" pitchFamily="18" charset="0"/>
              <a:ea typeface="Montserrat"/>
              <a:cs typeface="Montserrat"/>
              <a:sym typeface="Montserrat"/>
            </a:endParaRPr>
          </a:p>
          <a:p>
            <a:pPr marL="457200" lvl="0" indent="-330200" algn="l" rtl="0">
              <a:spcBef>
                <a:spcPts val="600"/>
              </a:spcBef>
              <a:spcAft>
                <a:spcPts val="0"/>
              </a:spcAft>
              <a:buSzPts val="1600"/>
              <a:buChar char="❑"/>
            </a:pPr>
            <a:r>
              <a:rPr lang="en" sz="1400" dirty="0">
                <a:latin typeface="Book Antiqua" panose="02040602050305030304" pitchFamily="18" charset="0"/>
              </a:rPr>
              <a:t>E.g., Urban Institute, Kaiser Family Foundation, Georgetown University</a:t>
            </a:r>
            <a:endParaRPr sz="1400" dirty="0">
              <a:latin typeface="Book Antiqua" panose="0204060205030503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70" name="Google Shape;370;p20"/>
          <p:cNvSpPr txBox="1">
            <a:spLocks noGrp="1"/>
          </p:cNvSpPr>
          <p:nvPr>
            <p:ph type="title"/>
          </p:nvPr>
        </p:nvSpPr>
        <p:spPr>
          <a:xfrm>
            <a:off x="776450" y="402700"/>
            <a:ext cx="4003800" cy="856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2000" dirty="0">
                <a:latin typeface="Book Antiqua" panose="02040602050305030304" pitchFamily="18" charset="0"/>
              </a:rPr>
              <a:t>Phase II: Fellowship Placement</a:t>
            </a:r>
            <a:endParaRPr sz="2000" dirty="0">
              <a:latin typeface="Book Antiqua" panose="02040602050305030304" pitchFamily="18" charset="0"/>
            </a:endParaRPr>
          </a:p>
        </p:txBody>
      </p:sp>
      <p:sp>
        <p:nvSpPr>
          <p:cNvPr id="369" name="Google Shape;369;p20"/>
          <p:cNvSpPr txBox="1">
            <a:spLocks noGrp="1"/>
          </p:cNvSpPr>
          <p:nvPr>
            <p:ph type="body" idx="1"/>
          </p:nvPr>
        </p:nvSpPr>
        <p:spPr>
          <a:xfrm>
            <a:off x="5041650" y="1881266"/>
            <a:ext cx="3629100" cy="3148184"/>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800" b="1" dirty="0">
                <a:latin typeface="Book Antiqua" panose="02040602050305030304" pitchFamily="18" charset="0"/>
                <a:ea typeface="Montserrat"/>
                <a:cs typeface="Montserrat"/>
                <a:sym typeface="Montserrat"/>
              </a:rPr>
              <a:t>Past Placements:</a:t>
            </a:r>
            <a:endParaRPr sz="1800" b="1" dirty="0">
              <a:latin typeface="Book Antiqua" panose="02040602050305030304" pitchFamily="18" charset="0"/>
              <a:ea typeface="Montserrat"/>
              <a:cs typeface="Montserrat"/>
              <a:sym typeface="Montserrat"/>
            </a:endParaRPr>
          </a:p>
          <a:p>
            <a:pPr marL="457200" lvl="0" indent="-330200" algn="l" rtl="0">
              <a:spcBef>
                <a:spcPts val="600"/>
              </a:spcBef>
              <a:spcAft>
                <a:spcPts val="0"/>
              </a:spcAft>
              <a:buSzPts val="1600"/>
              <a:buChar char="❑"/>
            </a:pPr>
            <a:r>
              <a:rPr lang="en" sz="1600" dirty="0">
                <a:latin typeface="Book Antiqua" panose="02040602050305030304" pitchFamily="18" charset="0"/>
              </a:rPr>
              <a:t>U.S. Senate Finance Committee</a:t>
            </a:r>
            <a:endParaRPr sz="1600" dirty="0">
              <a:latin typeface="Book Antiqua" panose="02040602050305030304" pitchFamily="18" charset="0"/>
            </a:endParaRPr>
          </a:p>
          <a:p>
            <a:pPr marL="457200" lvl="0" indent="-330200" algn="l" rtl="0">
              <a:spcBef>
                <a:spcPts val="0"/>
              </a:spcBef>
              <a:spcAft>
                <a:spcPts val="0"/>
              </a:spcAft>
              <a:buSzPts val="1600"/>
              <a:buChar char="❑"/>
            </a:pPr>
            <a:r>
              <a:rPr lang="en" sz="1600" dirty="0">
                <a:latin typeface="Book Antiqua" panose="02040602050305030304" pitchFamily="18" charset="0"/>
              </a:rPr>
              <a:t>U.S. House Ways &amp; Means Committee </a:t>
            </a:r>
            <a:endParaRPr sz="1600" dirty="0">
              <a:latin typeface="Book Antiqua" panose="02040602050305030304" pitchFamily="18" charset="0"/>
            </a:endParaRPr>
          </a:p>
          <a:p>
            <a:pPr marL="457200" lvl="0" indent="-330200" algn="l" rtl="0">
              <a:spcBef>
                <a:spcPts val="0"/>
              </a:spcBef>
              <a:spcAft>
                <a:spcPts val="0"/>
              </a:spcAft>
              <a:buSzPts val="1600"/>
              <a:buChar char="❑"/>
            </a:pPr>
            <a:r>
              <a:rPr lang="en" sz="1600" dirty="0">
                <a:latin typeface="Book Antiqua" panose="02040602050305030304" pitchFamily="18" charset="0"/>
              </a:rPr>
              <a:t>Center for Medicare &amp; Medicaid Services, CMMI</a:t>
            </a:r>
            <a:endParaRPr sz="1600" dirty="0">
              <a:latin typeface="Book Antiqua" panose="02040602050305030304" pitchFamily="18" charset="0"/>
            </a:endParaRPr>
          </a:p>
          <a:p>
            <a:pPr marL="457200" lvl="0" indent="-330200" algn="l" rtl="0">
              <a:spcBef>
                <a:spcPts val="0"/>
              </a:spcBef>
              <a:spcAft>
                <a:spcPts val="0"/>
              </a:spcAft>
              <a:buSzPts val="1600"/>
              <a:buChar char="❑"/>
            </a:pPr>
            <a:r>
              <a:rPr lang="en" sz="1600" dirty="0">
                <a:latin typeface="Book Antiqua" panose="02040602050305030304" pitchFamily="18" charset="0"/>
              </a:rPr>
              <a:t>Department of State</a:t>
            </a:r>
            <a:endParaRPr sz="1600" dirty="0">
              <a:latin typeface="Book Antiqua" panose="02040602050305030304" pitchFamily="18" charset="0"/>
            </a:endParaRPr>
          </a:p>
          <a:p>
            <a:pPr marL="457200" lvl="0" indent="-330200" algn="l" rtl="0">
              <a:spcBef>
                <a:spcPts val="0"/>
              </a:spcBef>
              <a:spcAft>
                <a:spcPts val="0"/>
              </a:spcAft>
              <a:buSzPts val="1600"/>
              <a:buChar char="❑"/>
            </a:pPr>
            <a:r>
              <a:rPr lang="en" sz="1600" dirty="0">
                <a:latin typeface="Book Antiqua" panose="02040602050305030304" pitchFamily="18" charset="0"/>
              </a:rPr>
              <a:t>Office of Senator Nancy Pelosi</a:t>
            </a:r>
            <a:endParaRPr sz="1600" dirty="0">
              <a:latin typeface="Book Antiqua" panose="02040602050305030304" pitchFamily="18" charset="0"/>
            </a:endParaRPr>
          </a:p>
        </p:txBody>
      </p:sp>
      <p:sp>
        <p:nvSpPr>
          <p:cNvPr id="372" name="Google Shape;372;p20"/>
          <p:cNvSpPr txBox="1">
            <a:spLocks noGrp="1"/>
          </p:cNvSpPr>
          <p:nvPr>
            <p:ph type="body" idx="2"/>
          </p:nvPr>
        </p:nvSpPr>
        <p:spPr>
          <a:xfrm>
            <a:off x="776450" y="1259500"/>
            <a:ext cx="7207800" cy="711707"/>
          </a:xfrm>
          <a:prstGeom prst="rect">
            <a:avLst/>
          </a:prstGeom>
        </p:spPr>
        <p:txBody>
          <a:bodyPr spcFirstLastPara="1" wrap="square" lIns="0" tIns="0" rIns="0" bIns="0" anchor="t" anchorCtr="0">
            <a:noAutofit/>
          </a:bodyPr>
          <a:lstStyle/>
          <a:p>
            <a:pPr marL="0" lvl="0" indent="0" algn="l" rtl="0">
              <a:spcBef>
                <a:spcPts val="600"/>
              </a:spcBef>
              <a:spcAft>
                <a:spcPts val="1000"/>
              </a:spcAft>
              <a:buNone/>
            </a:pPr>
            <a:r>
              <a:rPr lang="en" sz="1600" dirty="0">
                <a:latin typeface="Book Antiqua" panose="02040602050305030304" pitchFamily="18" charset="0"/>
              </a:rPr>
              <a:t>Pursue a full-time placement to gain first-hand experience in policy making, with the guidance of the Winston Board of Directors.</a:t>
            </a:r>
            <a:endParaRPr sz="1600" dirty="0">
              <a:latin typeface="Book Antiqua" panose="02040602050305030304" pitchFamily="18" charset="0"/>
            </a:endParaRPr>
          </a:p>
        </p:txBody>
      </p:sp>
      <p:sp>
        <p:nvSpPr>
          <p:cNvPr id="371" name="Google Shape;371;p20"/>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7</a:t>
            </a:fld>
            <a:endParaRPr/>
          </a:p>
        </p:txBody>
      </p:sp>
      <p:pic>
        <p:nvPicPr>
          <p:cNvPr id="373" name="Google Shape;373;p20"/>
          <p:cNvPicPr preferRelativeResize="0"/>
          <p:nvPr/>
        </p:nvPicPr>
        <p:blipFill>
          <a:blip r:embed="rId3">
            <a:alphaModFix/>
          </a:blip>
          <a:stretch>
            <a:fillRect/>
          </a:stretch>
        </p:blipFill>
        <p:spPr>
          <a:xfrm>
            <a:off x="776450" y="1971207"/>
            <a:ext cx="3960352" cy="244339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B034D-FFE2-2246-BB4B-A614BB6B560A}"/>
              </a:ext>
            </a:extLst>
          </p:cNvPr>
          <p:cNvSpPr>
            <a:spLocks noGrp="1"/>
          </p:cNvSpPr>
          <p:nvPr>
            <p:ph type="title"/>
          </p:nvPr>
        </p:nvSpPr>
        <p:spPr/>
        <p:txBody>
          <a:bodyPr/>
          <a:lstStyle/>
          <a:p>
            <a:r>
              <a:rPr lang="en-US" dirty="0">
                <a:latin typeface="Book Antiqua" panose="02040602050305030304" pitchFamily="18" charset="0"/>
              </a:rPr>
              <a:t>Fellowship </a:t>
            </a:r>
            <a:r>
              <a:rPr lang="en-US" sz="2000" dirty="0">
                <a:latin typeface="Book Antiqua" panose="02040602050305030304" pitchFamily="18" charset="0"/>
              </a:rPr>
              <a:t>Benefits</a:t>
            </a:r>
          </a:p>
        </p:txBody>
      </p:sp>
      <p:sp>
        <p:nvSpPr>
          <p:cNvPr id="3" name="Text Placeholder 2">
            <a:extLst>
              <a:ext uri="{FF2B5EF4-FFF2-40B4-BE49-F238E27FC236}">
                <a16:creationId xmlns:a16="http://schemas.microsoft.com/office/drawing/2014/main" id="{4B4D36F7-5A27-2A44-BCBC-EE0E66FF447B}"/>
              </a:ext>
            </a:extLst>
          </p:cNvPr>
          <p:cNvSpPr>
            <a:spLocks noGrp="1"/>
          </p:cNvSpPr>
          <p:nvPr>
            <p:ph type="body" idx="1"/>
          </p:nvPr>
        </p:nvSpPr>
        <p:spPr/>
        <p:txBody>
          <a:bodyPr/>
          <a:lstStyle/>
          <a:p>
            <a:pPr fontAlgn="base"/>
            <a:r>
              <a:rPr lang="en-US" dirty="0">
                <a:latin typeface="Book Antiqua" panose="02040602050305030304" pitchFamily="18" charset="0"/>
              </a:rPr>
              <a:t>Annual Salary, $55,000</a:t>
            </a:r>
          </a:p>
          <a:p>
            <a:pPr fontAlgn="base"/>
            <a:r>
              <a:rPr lang="en-US" dirty="0">
                <a:latin typeface="Book Antiqua" panose="02040602050305030304" pitchFamily="18" charset="0"/>
              </a:rPr>
              <a:t>Medical and Vision Insurance, Covered</a:t>
            </a:r>
          </a:p>
          <a:p>
            <a:pPr fontAlgn="base"/>
            <a:r>
              <a:rPr lang="en-US" dirty="0">
                <a:latin typeface="Book Antiqua" panose="02040602050305030304" pitchFamily="18" charset="0"/>
              </a:rPr>
              <a:t>Moving Expenses, $2,500</a:t>
            </a:r>
          </a:p>
          <a:p>
            <a:pPr fontAlgn="base"/>
            <a:r>
              <a:rPr lang="en-US" dirty="0">
                <a:latin typeface="Book Antiqua" panose="02040602050305030304" pitchFamily="18" charset="0"/>
              </a:rPr>
              <a:t>Conference Fees and Travel Expenses, $5,000</a:t>
            </a:r>
          </a:p>
          <a:p>
            <a:pPr fontAlgn="base"/>
            <a:r>
              <a:rPr lang="en-US" dirty="0">
                <a:latin typeface="Book Antiqua" panose="02040602050305030304" pitchFamily="18" charset="0"/>
              </a:rPr>
              <a:t>Monthly Metro, $200 during the appointment phase (June-August), $100 during your Placement.</a:t>
            </a:r>
          </a:p>
          <a:p>
            <a:endParaRPr lang="en-US" dirty="0">
              <a:latin typeface="Book Antiqua" panose="02040602050305030304" pitchFamily="18" charset="0"/>
            </a:endParaRPr>
          </a:p>
        </p:txBody>
      </p:sp>
      <p:sp>
        <p:nvSpPr>
          <p:cNvPr id="4" name="Slide Number Placeholder 3">
            <a:extLst>
              <a:ext uri="{FF2B5EF4-FFF2-40B4-BE49-F238E27FC236}">
                <a16:creationId xmlns:a16="http://schemas.microsoft.com/office/drawing/2014/main" id="{BFCB6D47-E2B9-7842-8B20-62113BFE5A6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8</a:t>
            </a:fld>
            <a:endParaRPr lang="en"/>
          </a:p>
        </p:txBody>
      </p:sp>
    </p:spTree>
    <p:extLst>
      <p:ext uri="{BB962C8B-B14F-4D97-AF65-F5344CB8AC3E}">
        <p14:creationId xmlns:p14="http://schemas.microsoft.com/office/powerpoint/2010/main" val="3456965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21"/>
          <p:cNvSpPr txBox="1">
            <a:spLocks noGrp="1"/>
          </p:cNvSpPr>
          <p:nvPr>
            <p:ph type="title"/>
          </p:nvPr>
        </p:nvSpPr>
        <p:spPr>
          <a:xfrm>
            <a:off x="545200" y="113211"/>
            <a:ext cx="3587400" cy="856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2000" dirty="0">
                <a:latin typeface="Book Antiqua" panose="02040602050305030304" pitchFamily="18" charset="0"/>
              </a:rPr>
              <a:t>Application Process</a:t>
            </a:r>
            <a:endParaRPr sz="2000" dirty="0">
              <a:latin typeface="Book Antiqua" panose="02040602050305030304" pitchFamily="18" charset="0"/>
            </a:endParaRPr>
          </a:p>
        </p:txBody>
      </p:sp>
      <p:sp>
        <p:nvSpPr>
          <p:cNvPr id="379" name="Google Shape;379;p21"/>
          <p:cNvSpPr txBox="1">
            <a:spLocks noGrp="1"/>
          </p:cNvSpPr>
          <p:nvPr>
            <p:ph type="body" idx="1"/>
          </p:nvPr>
        </p:nvSpPr>
        <p:spPr>
          <a:xfrm>
            <a:off x="545200" y="1138747"/>
            <a:ext cx="7584900" cy="11811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800" dirty="0">
                <a:latin typeface="Book Antiqua" panose="02040602050305030304" pitchFamily="18" charset="0"/>
              </a:rPr>
              <a:t>More information on the programs and applications process can be found at </a:t>
            </a:r>
            <a:r>
              <a:rPr lang="en" sz="1800" u="sng" dirty="0">
                <a:solidFill>
                  <a:schemeClr val="hlink"/>
                </a:solidFill>
                <a:latin typeface="Book Antiqua" panose="02040602050305030304" pitchFamily="18" charset="0"/>
                <a:hlinkClick r:id="rId3"/>
              </a:rPr>
              <a:t>www.winstonfellowship.org</a:t>
            </a:r>
            <a:r>
              <a:rPr lang="en" sz="1800" dirty="0">
                <a:latin typeface="Book Antiqua" panose="02040602050305030304" pitchFamily="18" charset="0"/>
              </a:rPr>
              <a:t> or email </a:t>
            </a:r>
            <a:r>
              <a:rPr lang="en" sz="1800" dirty="0" err="1">
                <a:latin typeface="Book Antiqua" panose="02040602050305030304" pitchFamily="18" charset="0"/>
              </a:rPr>
              <a:t>info@winstonfellowship.org</a:t>
            </a:r>
            <a:r>
              <a:rPr lang="en" sz="1800" dirty="0">
                <a:latin typeface="Book Antiqua" panose="02040602050305030304" pitchFamily="18" charset="0"/>
              </a:rPr>
              <a:t>.</a:t>
            </a:r>
            <a:endParaRPr sz="1800" dirty="0">
              <a:latin typeface="Book Antiqua" panose="02040602050305030304" pitchFamily="18" charset="0"/>
            </a:endParaRPr>
          </a:p>
          <a:p>
            <a:pPr marL="0" lvl="0" indent="0" algn="l" rtl="0">
              <a:spcBef>
                <a:spcPts val="600"/>
              </a:spcBef>
              <a:spcAft>
                <a:spcPts val="0"/>
              </a:spcAft>
              <a:buNone/>
            </a:pPr>
            <a:endParaRPr sz="1800" dirty="0"/>
          </a:p>
        </p:txBody>
      </p:sp>
      <p:sp>
        <p:nvSpPr>
          <p:cNvPr id="380" name="Google Shape;380;p21"/>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9</a:t>
            </a:fld>
            <a:endParaRPr/>
          </a:p>
        </p:txBody>
      </p:sp>
      <p:pic>
        <p:nvPicPr>
          <p:cNvPr id="381" name="Google Shape;381;p21"/>
          <p:cNvPicPr preferRelativeResize="0"/>
          <p:nvPr/>
        </p:nvPicPr>
        <p:blipFill>
          <a:blip r:embed="rId4">
            <a:alphaModFix/>
          </a:blip>
          <a:stretch>
            <a:fillRect/>
          </a:stretch>
        </p:blipFill>
        <p:spPr>
          <a:xfrm>
            <a:off x="2774649" y="1971450"/>
            <a:ext cx="5051151" cy="2894875"/>
          </a:xfrm>
          <a:prstGeom prst="rect">
            <a:avLst/>
          </a:prstGeom>
          <a:noFill/>
          <a:ln>
            <a:noFill/>
          </a:ln>
          <a:effectLst>
            <a:outerShdw blurRad="171450" dist="57150" dir="5400000" algn="bl" rotWithShape="0">
              <a:schemeClr val="dk1">
                <a:alpha val="19000"/>
              </a:schemeClr>
            </a:outerShdw>
          </a:effectLst>
        </p:spPr>
      </p:pic>
    </p:spTree>
  </p:cSld>
  <p:clrMapOvr>
    <a:masterClrMapping/>
  </p:clrMapOvr>
</p:sld>
</file>

<file path=ppt/theme/theme1.xml><?xml version="1.0" encoding="utf-8"?>
<a:theme xmlns:a="http://schemas.openxmlformats.org/drawingml/2006/main" name="Volsce template">
  <a:themeElements>
    <a:clrScheme name="Custom 347">
      <a:dk1>
        <a:srgbClr val="252831"/>
      </a:dk1>
      <a:lt1>
        <a:srgbClr val="FFFFFF"/>
      </a:lt1>
      <a:dk2>
        <a:srgbClr val="68728D"/>
      </a:dk2>
      <a:lt2>
        <a:srgbClr val="E9EDF3"/>
      </a:lt2>
      <a:accent1>
        <a:srgbClr val="7D89AC"/>
      </a:accent1>
      <a:accent2>
        <a:srgbClr val="728CD8"/>
      </a:accent2>
      <a:accent3>
        <a:srgbClr val="72D8D8"/>
      </a:accent3>
      <a:accent4>
        <a:srgbClr val="B1D872"/>
      </a:accent4>
      <a:accent5>
        <a:srgbClr val="F8D067"/>
      </a:accent5>
      <a:accent6>
        <a:srgbClr val="BDC3D3"/>
      </a:accent6>
      <a:hlink>
        <a:srgbClr val="7D89A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ab3dce3-c1cf-4eaf-b984-00438dab340e">
      <Terms xmlns="http://schemas.microsoft.com/office/infopath/2007/PartnerControls"/>
    </lcf76f155ced4ddcb4097134ff3c332f>
    <TaxCatchAll xmlns="f26e99e0-2636-4021-a373-e5b1f72aded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B2505DBE9BE454D8D2D46122FD86BD3" ma:contentTypeVersion="16" ma:contentTypeDescription="Create a new document." ma:contentTypeScope="" ma:versionID="0b83e387984fe2e454c57f9fcdadc43d">
  <xsd:schema xmlns:xsd="http://www.w3.org/2001/XMLSchema" xmlns:xs="http://www.w3.org/2001/XMLSchema" xmlns:p="http://schemas.microsoft.com/office/2006/metadata/properties" xmlns:ns2="aab3dce3-c1cf-4eaf-b984-00438dab340e" xmlns:ns3="f26e99e0-2636-4021-a373-e5b1f72aded2" targetNamespace="http://schemas.microsoft.com/office/2006/metadata/properties" ma:root="true" ma:fieldsID="6ffe3d87a8a68625d10b39038ec31c35" ns2:_="" ns3:_="">
    <xsd:import namespace="aab3dce3-c1cf-4eaf-b984-00438dab340e"/>
    <xsd:import namespace="f26e99e0-2636-4021-a373-e5b1f72aded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b3dce3-c1cf-4eaf-b984-00438dab34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1ef45fe-a5a4-4952-8349-54c40ad2e55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26e99e0-2636-4021-a373-e5b1f72aded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5e8768d-fc41-436c-bc6e-d59794a9bdd9}" ma:internalName="TaxCatchAll" ma:showField="CatchAllData" ma:web="f26e99e0-2636-4021-a373-e5b1f72ade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5E4632C-050C-4A35-BD20-146E7B007390}">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B1ADDBF-9CAD-4D2F-894D-077FB7280665}">
  <ds:schemaRefs>
    <ds:schemaRef ds:uri="http://schemas.microsoft.com/sharepoint/v3/contenttype/forms"/>
  </ds:schemaRefs>
</ds:datastoreItem>
</file>

<file path=customXml/itemProps3.xml><?xml version="1.0" encoding="utf-8"?>
<ds:datastoreItem xmlns:ds="http://schemas.openxmlformats.org/officeDocument/2006/customXml" ds:itemID="{80CFF6FA-2D22-4139-AF1F-81CC35DCC73C}"/>
</file>

<file path=docProps/app.xml><?xml version="1.0" encoding="utf-8"?>
<Properties xmlns="http://schemas.openxmlformats.org/officeDocument/2006/extended-properties" xmlns:vt="http://schemas.openxmlformats.org/officeDocument/2006/docPropsVTypes">
  <Template/>
  <TotalTime>1349</TotalTime>
  <Words>533</Words>
  <Application>Microsoft Office PowerPoint</Application>
  <PresentationFormat>On-screen Show (16:9)</PresentationFormat>
  <Paragraphs>74</Paragraphs>
  <Slides>10</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Montserrat Light</vt:lpstr>
      <vt:lpstr>Meiryo</vt:lpstr>
      <vt:lpstr>Arial</vt:lpstr>
      <vt:lpstr>Book Antiqua</vt:lpstr>
      <vt:lpstr>Poppins</vt:lpstr>
      <vt:lpstr>Volsce template</vt:lpstr>
      <vt:lpstr>PowerPoint Presentation</vt:lpstr>
      <vt:lpstr>David A. Winston Health Policy Fellowship  Deadline - October 17, 2022  </vt:lpstr>
      <vt:lpstr>History of the Winston Fellowship</vt:lpstr>
      <vt:lpstr>Fellowship Program</vt:lpstr>
      <vt:lpstr>Timeline of Fellowship</vt:lpstr>
      <vt:lpstr>Phase I: Summer Interviews</vt:lpstr>
      <vt:lpstr>Phase II: Fellowship Placement</vt:lpstr>
      <vt:lpstr>Fellowship Benefits</vt:lpstr>
      <vt:lpstr>Application Process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Kerry McAteer</dc:creator>
  <cp:lastModifiedBy>Kerry McAteer</cp:lastModifiedBy>
  <cp:revision>54</cp:revision>
  <dcterms:modified xsi:type="dcterms:W3CDTF">2022-08-24T15:45:18Z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0x010100E230BD05C20AD84BB95383472106C3DB</vt:lpwstr>
  </property>
</Properties>
</file>