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6"/>
  </p:notesMasterIdLst>
  <p:sldIdLst>
    <p:sldId id="266" r:id="rId5"/>
    <p:sldId id="259" r:id="rId6"/>
    <p:sldId id="270" r:id="rId7"/>
    <p:sldId id="267" r:id="rId8"/>
    <p:sldId id="271" r:id="rId9"/>
    <p:sldId id="268" r:id="rId10"/>
    <p:sldId id="258" r:id="rId11"/>
    <p:sldId id="262" r:id="rId12"/>
    <p:sldId id="265" r:id="rId13"/>
    <p:sldId id="269" r:id="rId14"/>
    <p:sldId id="272" r:id="rId15"/>
  </p:sldIdLst>
  <p:sldSz cx="9144000" cy="5143500" type="screen16x9"/>
  <p:notesSz cx="6858000" cy="9144000"/>
  <p:embeddedFontLst>
    <p:embeddedFont>
      <p:font typeface="Book Antiqua" panose="02040602050305030304" pitchFamily="18" charset="0"/>
      <p:regular r:id="rId17"/>
      <p:bold r:id="rId18"/>
      <p:italic r:id="rId19"/>
      <p:boldItalic r:id="rId20"/>
    </p:embeddedFont>
    <p:embeddedFont>
      <p:font typeface="Meiryo" panose="020B0604030504040204" pitchFamily="34" charset="-128"/>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Light" panose="00000400000000000000" pitchFamily="2" charset="0"/>
      <p:regular r:id="rId29"/>
      <p:bold r:id="rId30"/>
      <p:italic r:id="rId31"/>
      <p:boldItalic r:id="rId32"/>
    </p:embeddedFont>
    <p:embeddedFont>
      <p:font typeface="Poppins" panose="020B0502040204020203"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9E0C3-F35A-4A6A-973E-3F9C9A62E3EC}" v="39" dt="2022-02-14T16:18:56.002"/>
    <p1510:client id="{7ADA1561-8026-4ABE-8E1F-6C73022095BB}" v="129" dt="2022-02-14T16:31:18.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9dcc7fecd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9dcc7fecd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29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Kerry (+jess since she was a scholar?)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Kerry (+jess since she was a scholar?)</a:t>
            </a:r>
            <a:endParaRPr/>
          </a:p>
        </p:txBody>
      </p:sp>
    </p:spTree>
    <p:extLst>
      <p:ext uri="{BB962C8B-B14F-4D97-AF65-F5344CB8AC3E}">
        <p14:creationId xmlns:p14="http://schemas.microsoft.com/office/powerpoint/2010/main" val="28209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janhavi</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0"/>
        <p:cNvGrpSpPr/>
        <p:nvPr/>
      </p:nvGrpSpPr>
      <p:grpSpPr>
        <a:xfrm>
          <a:off x="0" y="0"/>
          <a:ext cx="0" cy="0"/>
          <a:chOff x="0" y="0"/>
          <a:chExt cx="0" cy="0"/>
        </a:xfrm>
      </p:grpSpPr>
      <p:grpSp>
        <p:nvGrpSpPr>
          <p:cNvPr id="41" name="Google Shape;41;p3"/>
          <p:cNvGrpSpPr/>
          <p:nvPr/>
        </p:nvGrpSpPr>
        <p:grpSpPr>
          <a:xfrm flipH="1">
            <a:off x="912725" y="0"/>
            <a:ext cx="8231275" cy="4331550"/>
            <a:chOff x="0" y="0"/>
            <a:chExt cx="8231275" cy="4331550"/>
          </a:xfrm>
        </p:grpSpPr>
        <p:pic>
          <p:nvPicPr>
            <p:cNvPr id="42" name="Google Shape;42;p3"/>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43" name="Google Shape;43;p3"/>
            <p:cNvGrpSpPr/>
            <p:nvPr/>
          </p:nvGrpSpPr>
          <p:grpSpPr>
            <a:xfrm>
              <a:off x="0" y="2747250"/>
              <a:ext cx="3429750" cy="896675"/>
              <a:chOff x="0" y="0"/>
              <a:chExt cx="3429750" cy="896675"/>
            </a:xfrm>
          </p:grpSpPr>
          <p:pic>
            <p:nvPicPr>
              <p:cNvPr id="44" name="Google Shape;44;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45" name="Google Shape;45;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46" name="Google Shape;46;p3"/>
            <p:cNvGrpSpPr/>
            <p:nvPr/>
          </p:nvGrpSpPr>
          <p:grpSpPr>
            <a:xfrm>
              <a:off x="685975" y="2061250"/>
              <a:ext cx="3429750" cy="896675"/>
              <a:chOff x="0" y="0"/>
              <a:chExt cx="3429750" cy="896675"/>
            </a:xfrm>
          </p:grpSpPr>
          <p:pic>
            <p:nvPicPr>
              <p:cNvPr id="47" name="Google Shape;47;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48" name="Google Shape;48;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49" name="Google Shape;49;p3"/>
            <p:cNvGrpSpPr/>
            <p:nvPr/>
          </p:nvGrpSpPr>
          <p:grpSpPr>
            <a:xfrm>
              <a:off x="0" y="1373625"/>
              <a:ext cx="3429750" cy="896675"/>
              <a:chOff x="0" y="0"/>
              <a:chExt cx="3429750" cy="896675"/>
            </a:xfrm>
          </p:grpSpPr>
          <p:pic>
            <p:nvPicPr>
              <p:cNvPr id="50" name="Google Shape;50;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1" name="Google Shape;51;p3"/>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52" name="Google Shape;52;p3"/>
            <p:cNvGrpSpPr/>
            <p:nvPr/>
          </p:nvGrpSpPr>
          <p:grpSpPr>
            <a:xfrm>
              <a:off x="685975" y="687625"/>
              <a:ext cx="7545300" cy="896675"/>
              <a:chOff x="0" y="0"/>
              <a:chExt cx="7545300" cy="896675"/>
            </a:xfrm>
          </p:grpSpPr>
          <p:pic>
            <p:nvPicPr>
              <p:cNvPr id="53" name="Google Shape;53;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4" name="Google Shape;54;p3"/>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55" name="Google Shape;55;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56" name="Google Shape;56;p3"/>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57" name="Google Shape;57;p3"/>
            <p:cNvGrpSpPr/>
            <p:nvPr/>
          </p:nvGrpSpPr>
          <p:grpSpPr>
            <a:xfrm>
              <a:off x="0" y="0"/>
              <a:ext cx="7545300" cy="896675"/>
              <a:chOff x="0" y="0"/>
              <a:chExt cx="7545300" cy="896675"/>
            </a:xfrm>
          </p:grpSpPr>
          <p:pic>
            <p:nvPicPr>
              <p:cNvPr id="58" name="Google Shape;58;p3"/>
              <p:cNvPicPr preferRelativeResize="0"/>
              <p:nvPr/>
            </p:nvPicPr>
            <p:blipFill>
              <a:blip r:embed="rId2">
                <a:alphaModFix/>
              </a:blip>
              <a:stretch>
                <a:fillRect/>
              </a:stretch>
            </p:blipFill>
            <p:spPr>
              <a:xfrm>
                <a:off x="0" y="0"/>
                <a:ext cx="1371975" cy="896675"/>
              </a:xfrm>
              <a:prstGeom prst="rect">
                <a:avLst/>
              </a:prstGeom>
              <a:noFill/>
              <a:ln>
                <a:noFill/>
              </a:ln>
            </p:spPr>
          </p:pic>
          <p:pic>
            <p:nvPicPr>
              <p:cNvPr id="59" name="Google Shape;59;p3"/>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60" name="Google Shape;60;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1" name="Google Shape;61;p3"/>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62" name="Google Shape;62;p3"/>
          <p:cNvGrpSpPr/>
          <p:nvPr/>
        </p:nvGrpSpPr>
        <p:grpSpPr>
          <a:xfrm flipH="1">
            <a:off x="0" y="3088098"/>
            <a:ext cx="4115725" cy="2270300"/>
            <a:chOff x="4115550" y="2061250"/>
            <a:chExt cx="4115725" cy="2270300"/>
          </a:xfrm>
        </p:grpSpPr>
        <p:grpSp>
          <p:nvGrpSpPr>
            <p:cNvPr id="63" name="Google Shape;63;p3"/>
            <p:cNvGrpSpPr/>
            <p:nvPr/>
          </p:nvGrpSpPr>
          <p:grpSpPr>
            <a:xfrm>
              <a:off x="4801525" y="3434875"/>
              <a:ext cx="3429750" cy="896675"/>
              <a:chOff x="4115550" y="0"/>
              <a:chExt cx="3429750" cy="896675"/>
            </a:xfrm>
          </p:grpSpPr>
          <p:pic>
            <p:nvPicPr>
              <p:cNvPr id="64" name="Google Shape;64;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5" name="Google Shape;65;p3"/>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66" name="Google Shape;66;p3"/>
            <p:cNvGrpSpPr/>
            <p:nvPr/>
          </p:nvGrpSpPr>
          <p:grpSpPr>
            <a:xfrm>
              <a:off x="4115550" y="2747250"/>
              <a:ext cx="3429750" cy="896675"/>
              <a:chOff x="4115550" y="0"/>
              <a:chExt cx="3429750" cy="896675"/>
            </a:xfrm>
          </p:grpSpPr>
          <p:pic>
            <p:nvPicPr>
              <p:cNvPr id="67" name="Google Shape;67;p3"/>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68" name="Google Shape;68;p3"/>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69" name="Google Shape;69;p3"/>
            <p:cNvPicPr preferRelativeResize="0"/>
            <p:nvPr/>
          </p:nvPicPr>
          <p:blipFill>
            <a:blip r:embed="rId2">
              <a:alphaModFix/>
            </a:blip>
            <a:stretch>
              <a:fillRect/>
            </a:stretch>
          </p:blipFill>
          <p:spPr>
            <a:xfrm>
              <a:off x="6859300" y="2061250"/>
              <a:ext cx="1371975" cy="896675"/>
            </a:xfrm>
            <a:prstGeom prst="rect">
              <a:avLst/>
            </a:prstGeom>
            <a:noFill/>
            <a:ln>
              <a:noFill/>
            </a:ln>
          </p:spPr>
        </p:pic>
      </p:grpSp>
      <p:sp>
        <p:nvSpPr>
          <p:cNvPr id="70" name="Google Shape;70;p3"/>
          <p:cNvSpPr txBox="1">
            <a:spLocks noGrp="1"/>
          </p:cNvSpPr>
          <p:nvPr>
            <p:ph type="ctrTitle"/>
          </p:nvPr>
        </p:nvSpPr>
        <p:spPr>
          <a:xfrm>
            <a:off x="2027625" y="1629397"/>
            <a:ext cx="5088600" cy="11598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1" name="Google Shape;71;p3"/>
          <p:cNvSpPr txBox="1">
            <a:spLocks noGrp="1"/>
          </p:cNvSpPr>
          <p:nvPr>
            <p:ph type="subTitle" idx="1"/>
          </p:nvPr>
        </p:nvSpPr>
        <p:spPr>
          <a:xfrm>
            <a:off x="2027625" y="2886101"/>
            <a:ext cx="50886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2"/>
              </a:buClr>
              <a:buSzPts val="20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2"/>
        <p:cNvGrpSpPr/>
        <p:nvPr/>
      </p:nvGrpSpPr>
      <p:grpSpPr>
        <a:xfrm>
          <a:off x="0" y="0"/>
          <a:ext cx="0" cy="0"/>
          <a:chOff x="0" y="0"/>
          <a:chExt cx="0" cy="0"/>
        </a:xfrm>
      </p:grpSpPr>
      <p:grpSp>
        <p:nvGrpSpPr>
          <p:cNvPr id="73" name="Google Shape;73;p4"/>
          <p:cNvGrpSpPr/>
          <p:nvPr/>
        </p:nvGrpSpPr>
        <p:grpSpPr>
          <a:xfrm>
            <a:off x="4363774" y="-3213"/>
            <a:ext cx="4780226" cy="2524130"/>
            <a:chOff x="4363774" y="-3213"/>
            <a:chExt cx="4780226" cy="2524130"/>
          </a:xfrm>
        </p:grpSpPr>
        <p:pic>
          <p:nvPicPr>
            <p:cNvPr id="74" name="Google Shape;74;p4"/>
            <p:cNvPicPr preferRelativeResize="0"/>
            <p:nvPr/>
          </p:nvPicPr>
          <p:blipFill>
            <a:blip r:embed="rId2">
              <a:alphaModFix/>
            </a:blip>
            <a:stretch>
              <a:fillRect/>
            </a:stretch>
          </p:blipFill>
          <p:spPr>
            <a:xfrm flipH="1">
              <a:off x="7948921" y="2000218"/>
              <a:ext cx="796706" cy="520699"/>
            </a:xfrm>
            <a:prstGeom prst="rect">
              <a:avLst/>
            </a:prstGeom>
            <a:noFill/>
            <a:ln>
              <a:noFill/>
            </a:ln>
          </p:spPr>
        </p:pic>
        <p:grpSp>
          <p:nvGrpSpPr>
            <p:cNvPr id="75" name="Google Shape;75;p4"/>
            <p:cNvGrpSpPr/>
            <p:nvPr/>
          </p:nvGrpSpPr>
          <p:grpSpPr>
            <a:xfrm flipH="1">
              <a:off x="7152344" y="1600887"/>
              <a:ext cx="1991656" cy="520699"/>
              <a:chOff x="0" y="0"/>
              <a:chExt cx="3429750" cy="896675"/>
            </a:xfrm>
          </p:grpSpPr>
          <p:pic>
            <p:nvPicPr>
              <p:cNvPr id="76" name="Google Shape;76;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77" name="Google Shape;77;p4"/>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78" name="Google Shape;78;p4"/>
            <p:cNvPicPr preferRelativeResize="0"/>
            <p:nvPr/>
          </p:nvPicPr>
          <p:blipFill>
            <a:blip r:embed="rId2">
              <a:alphaModFix/>
            </a:blip>
            <a:stretch>
              <a:fillRect/>
            </a:stretch>
          </p:blipFill>
          <p:spPr>
            <a:xfrm flipH="1">
              <a:off x="7948921" y="1198193"/>
              <a:ext cx="796706" cy="520699"/>
            </a:xfrm>
            <a:prstGeom prst="rect">
              <a:avLst/>
            </a:prstGeom>
            <a:noFill/>
            <a:ln>
              <a:noFill/>
            </a:ln>
          </p:spPr>
        </p:pic>
        <p:grpSp>
          <p:nvGrpSpPr>
            <p:cNvPr id="79" name="Google Shape;79;p4"/>
            <p:cNvGrpSpPr/>
            <p:nvPr/>
          </p:nvGrpSpPr>
          <p:grpSpPr>
            <a:xfrm flipH="1">
              <a:off x="5957394" y="798862"/>
              <a:ext cx="3186606" cy="520699"/>
              <a:chOff x="0" y="0"/>
              <a:chExt cx="5487525" cy="896675"/>
            </a:xfrm>
          </p:grpSpPr>
          <p:pic>
            <p:nvPicPr>
              <p:cNvPr id="80" name="Google Shape;80;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1" name="Google Shape;81;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2" name="Google Shape;82;p4"/>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83" name="Google Shape;83;p4"/>
            <p:cNvGrpSpPr/>
            <p:nvPr/>
          </p:nvGrpSpPr>
          <p:grpSpPr>
            <a:xfrm flipH="1">
              <a:off x="4363774" y="396118"/>
              <a:ext cx="4381854" cy="520735"/>
              <a:chOff x="0" y="0"/>
              <a:chExt cx="7545300" cy="896675"/>
            </a:xfrm>
          </p:grpSpPr>
          <p:pic>
            <p:nvPicPr>
              <p:cNvPr id="84" name="Google Shape;84;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5" name="Google Shape;85;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6" name="Google Shape;86;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87" name="Google Shape;87;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88" name="Google Shape;88;p4"/>
            <p:cNvGrpSpPr/>
            <p:nvPr/>
          </p:nvGrpSpPr>
          <p:grpSpPr>
            <a:xfrm flipH="1">
              <a:off x="4762146" y="-3213"/>
              <a:ext cx="4381854" cy="520735"/>
              <a:chOff x="0" y="0"/>
              <a:chExt cx="7545300" cy="896675"/>
            </a:xfrm>
          </p:grpSpPr>
          <p:pic>
            <p:nvPicPr>
              <p:cNvPr id="89" name="Google Shape;89;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0" name="Google Shape;9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1" name="Google Shape;9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2" name="Google Shape;9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93" name="Google Shape;93;p4"/>
          <p:cNvGrpSpPr/>
          <p:nvPr/>
        </p:nvGrpSpPr>
        <p:grpSpPr>
          <a:xfrm>
            <a:off x="-3" y="2743188"/>
            <a:ext cx="4381556" cy="2524130"/>
            <a:chOff x="4364072" y="-3213"/>
            <a:chExt cx="4381556" cy="2524130"/>
          </a:xfrm>
        </p:grpSpPr>
        <p:grpSp>
          <p:nvGrpSpPr>
            <p:cNvPr id="94" name="Google Shape;94;p4"/>
            <p:cNvGrpSpPr/>
            <p:nvPr/>
          </p:nvGrpSpPr>
          <p:grpSpPr>
            <a:xfrm flipH="1">
              <a:off x="4364072" y="2000218"/>
              <a:ext cx="4381556" cy="520699"/>
              <a:chOff x="0" y="0"/>
              <a:chExt cx="7545300" cy="896675"/>
            </a:xfrm>
          </p:grpSpPr>
          <p:pic>
            <p:nvPicPr>
              <p:cNvPr id="95" name="Google Shape;95;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6" name="Google Shape;96;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7" name="Google Shape;97;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8" name="Google Shape;98;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99" name="Google Shape;99;p4"/>
            <p:cNvGrpSpPr/>
            <p:nvPr/>
          </p:nvGrpSpPr>
          <p:grpSpPr>
            <a:xfrm flipH="1">
              <a:off x="4762444" y="1600887"/>
              <a:ext cx="3186606" cy="520699"/>
              <a:chOff x="2057775" y="0"/>
              <a:chExt cx="5487525" cy="896675"/>
            </a:xfrm>
          </p:grpSpPr>
          <p:pic>
            <p:nvPicPr>
              <p:cNvPr id="100" name="Google Shape;10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1" name="Google Shape;10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2" name="Google Shape;10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03" name="Google Shape;103;p4"/>
            <p:cNvGrpSpPr/>
            <p:nvPr/>
          </p:nvGrpSpPr>
          <p:grpSpPr>
            <a:xfrm flipH="1">
              <a:off x="4364072" y="1198193"/>
              <a:ext cx="3186606" cy="520699"/>
              <a:chOff x="2057775" y="0"/>
              <a:chExt cx="5487525" cy="896675"/>
            </a:xfrm>
          </p:grpSpPr>
          <p:pic>
            <p:nvPicPr>
              <p:cNvPr id="104" name="Google Shape;104;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5" name="Google Shape;105;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6" name="Google Shape;106;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07" name="Google Shape;107;p4"/>
            <p:cNvPicPr preferRelativeResize="0"/>
            <p:nvPr/>
          </p:nvPicPr>
          <p:blipFill>
            <a:blip r:embed="rId2">
              <a:alphaModFix/>
            </a:blip>
            <a:stretch>
              <a:fillRect/>
            </a:stretch>
          </p:blipFill>
          <p:spPr>
            <a:xfrm flipH="1">
              <a:off x="4762444" y="798862"/>
              <a:ext cx="796706" cy="520699"/>
            </a:xfrm>
            <a:prstGeom prst="rect">
              <a:avLst/>
            </a:prstGeom>
            <a:noFill/>
            <a:ln>
              <a:noFill/>
            </a:ln>
          </p:spPr>
        </p:pic>
        <p:grpSp>
          <p:nvGrpSpPr>
            <p:cNvPr id="108" name="Google Shape;108;p4"/>
            <p:cNvGrpSpPr/>
            <p:nvPr/>
          </p:nvGrpSpPr>
          <p:grpSpPr>
            <a:xfrm flipH="1">
              <a:off x="4364072" y="396118"/>
              <a:ext cx="1991656" cy="520699"/>
              <a:chOff x="4115550" y="0"/>
              <a:chExt cx="3429750" cy="896675"/>
            </a:xfrm>
          </p:grpSpPr>
          <p:pic>
            <p:nvPicPr>
              <p:cNvPr id="109" name="Google Shape;109;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10" name="Google Shape;110;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11" name="Google Shape;111;p4"/>
            <p:cNvPicPr preferRelativeResize="0"/>
            <p:nvPr/>
          </p:nvPicPr>
          <p:blipFill>
            <a:blip r:embed="rId2">
              <a:alphaModFix/>
            </a:blip>
            <a:stretch>
              <a:fillRect/>
            </a:stretch>
          </p:blipFill>
          <p:spPr>
            <a:xfrm flipH="1">
              <a:off x="4762444" y="-3213"/>
              <a:ext cx="796706" cy="520699"/>
            </a:xfrm>
            <a:prstGeom prst="rect">
              <a:avLst/>
            </a:prstGeom>
            <a:noFill/>
            <a:ln>
              <a:noFill/>
            </a:ln>
          </p:spPr>
        </p:pic>
      </p:grpSp>
      <p:sp>
        <p:nvSpPr>
          <p:cNvPr id="112" name="Google Shape;112;p4"/>
          <p:cNvSpPr txBox="1">
            <a:spLocks noGrp="1"/>
          </p:cNvSpPr>
          <p:nvPr>
            <p:ph type="body" idx="1"/>
          </p:nvPr>
        </p:nvSpPr>
        <p:spPr>
          <a:xfrm>
            <a:off x="2487650" y="1218025"/>
            <a:ext cx="4168800" cy="27075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Font typeface="Montserrat"/>
              <a:buChar char="❑"/>
              <a:defRPr sz="2400" b="1">
                <a:latin typeface="Montserrat"/>
                <a:ea typeface="Montserrat"/>
                <a:cs typeface="Montserrat"/>
                <a:sym typeface="Montserrat"/>
              </a:defRPr>
            </a:lvl1pPr>
            <a:lvl2pPr marL="914400" lvl="1" indent="-381000" algn="ctr" rtl="0">
              <a:spcBef>
                <a:spcPts val="600"/>
              </a:spcBef>
              <a:spcAft>
                <a:spcPts val="0"/>
              </a:spcAft>
              <a:buSzPts val="2400"/>
              <a:buFont typeface="Montserrat"/>
              <a:buChar char="❏"/>
              <a:defRPr sz="2400" b="1">
                <a:latin typeface="Montserrat"/>
                <a:ea typeface="Montserrat"/>
                <a:cs typeface="Montserrat"/>
                <a:sym typeface="Montserrat"/>
              </a:defRPr>
            </a:lvl2pPr>
            <a:lvl3pPr marL="1371600" lvl="2" indent="-381000" algn="ctr" rtl="0">
              <a:spcBef>
                <a:spcPts val="600"/>
              </a:spcBef>
              <a:spcAft>
                <a:spcPts val="0"/>
              </a:spcAft>
              <a:buSzPts val="2400"/>
              <a:buFont typeface="Montserrat"/>
              <a:buChar char="❏"/>
              <a:defRPr sz="2400" b="1">
                <a:latin typeface="Montserrat"/>
                <a:ea typeface="Montserrat"/>
                <a:cs typeface="Montserrat"/>
                <a:sym typeface="Montserrat"/>
              </a:defRPr>
            </a:lvl3pPr>
            <a:lvl4pPr marL="1828800" lvl="3" indent="-381000" algn="ctr" rtl="0">
              <a:spcBef>
                <a:spcPts val="600"/>
              </a:spcBef>
              <a:spcAft>
                <a:spcPts val="0"/>
              </a:spcAft>
              <a:buSzPts val="2400"/>
              <a:buFont typeface="Montserrat"/>
              <a:buChar char="❏"/>
              <a:defRPr sz="2400" b="1">
                <a:latin typeface="Montserrat"/>
                <a:ea typeface="Montserrat"/>
                <a:cs typeface="Montserrat"/>
                <a:sym typeface="Montserrat"/>
              </a:defRPr>
            </a:lvl4pPr>
            <a:lvl5pPr marL="2286000" lvl="4" indent="-381000" algn="ctr" rtl="0">
              <a:spcBef>
                <a:spcPts val="600"/>
              </a:spcBef>
              <a:spcAft>
                <a:spcPts val="0"/>
              </a:spcAft>
              <a:buSzPts val="2400"/>
              <a:buFont typeface="Montserrat"/>
              <a:buChar char="❏"/>
              <a:defRPr sz="2400" b="1">
                <a:latin typeface="Montserrat"/>
                <a:ea typeface="Montserrat"/>
                <a:cs typeface="Montserrat"/>
                <a:sym typeface="Montserrat"/>
              </a:defRPr>
            </a:lvl5pPr>
            <a:lvl6pPr marL="2743200" lvl="5" indent="-381000" algn="ctr" rtl="0">
              <a:spcBef>
                <a:spcPts val="600"/>
              </a:spcBef>
              <a:spcAft>
                <a:spcPts val="0"/>
              </a:spcAft>
              <a:buSzPts val="2400"/>
              <a:buFont typeface="Montserrat"/>
              <a:buChar char="❏"/>
              <a:defRPr sz="2400" b="1">
                <a:latin typeface="Montserrat"/>
                <a:ea typeface="Montserrat"/>
                <a:cs typeface="Montserrat"/>
                <a:sym typeface="Montserrat"/>
              </a:defRPr>
            </a:lvl6pPr>
            <a:lvl7pPr marL="3200400" lvl="6" indent="-381000" algn="ctr" rtl="0">
              <a:spcBef>
                <a:spcPts val="600"/>
              </a:spcBef>
              <a:spcAft>
                <a:spcPts val="0"/>
              </a:spcAft>
              <a:buSzPts val="2400"/>
              <a:buFont typeface="Montserrat"/>
              <a:buChar char="❏"/>
              <a:defRPr sz="2400" b="1">
                <a:latin typeface="Montserrat"/>
                <a:ea typeface="Montserrat"/>
                <a:cs typeface="Montserrat"/>
                <a:sym typeface="Montserrat"/>
              </a:defRPr>
            </a:lvl7pPr>
            <a:lvl8pPr marL="3657600" lvl="7" indent="-381000" algn="ctr" rtl="0">
              <a:spcBef>
                <a:spcPts val="600"/>
              </a:spcBef>
              <a:spcAft>
                <a:spcPts val="0"/>
              </a:spcAft>
              <a:buSzPts val="2400"/>
              <a:buFont typeface="Montserrat"/>
              <a:buChar char="❏"/>
              <a:defRPr sz="2400" b="1">
                <a:latin typeface="Montserrat"/>
                <a:ea typeface="Montserrat"/>
                <a:cs typeface="Montserrat"/>
                <a:sym typeface="Montserrat"/>
              </a:defRPr>
            </a:lvl8pPr>
            <a:lvl9pPr marL="4114800" lvl="8" indent="-381000" algn="ctr">
              <a:spcBef>
                <a:spcPts val="600"/>
              </a:spcBef>
              <a:spcAft>
                <a:spcPts val="0"/>
              </a:spcAft>
              <a:buSzPts val="2400"/>
              <a:buFont typeface="Montserrat"/>
              <a:buChar char="❏"/>
              <a:defRPr sz="2400" b="1">
                <a:latin typeface="Montserrat"/>
                <a:ea typeface="Montserrat"/>
                <a:cs typeface="Montserrat"/>
                <a:sym typeface="Montserrat"/>
              </a:defRPr>
            </a:lvl9pPr>
          </a:lstStyle>
          <a:p>
            <a:endParaRPr/>
          </a:p>
        </p:txBody>
      </p:sp>
      <p:sp>
        <p:nvSpPr>
          <p:cNvPr id="113" name="Google Shape;113;p4"/>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4"/>
        <p:cNvGrpSpPr/>
        <p:nvPr/>
      </p:nvGrpSpPr>
      <p:grpSpPr>
        <a:xfrm>
          <a:off x="0" y="0"/>
          <a:ext cx="0" cy="0"/>
          <a:chOff x="0" y="0"/>
          <a:chExt cx="0" cy="0"/>
        </a:xfrm>
      </p:grpSpPr>
      <p:grpSp>
        <p:nvGrpSpPr>
          <p:cNvPr id="115" name="Google Shape;115;p5"/>
          <p:cNvGrpSpPr/>
          <p:nvPr/>
        </p:nvGrpSpPr>
        <p:grpSpPr>
          <a:xfrm flipH="1">
            <a:off x="4363774" y="-3213"/>
            <a:ext cx="4780226" cy="2116171"/>
            <a:chOff x="0" y="0"/>
            <a:chExt cx="5072935" cy="2245751"/>
          </a:xfrm>
        </p:grpSpPr>
        <p:pic>
          <p:nvPicPr>
            <p:cNvPr id="116" name="Google Shape;116;p5"/>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17" name="Google Shape;117;p5"/>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18" name="Google Shape;118;p5"/>
            <p:cNvGrpSpPr/>
            <p:nvPr/>
          </p:nvGrpSpPr>
          <p:grpSpPr>
            <a:xfrm>
              <a:off x="0" y="846565"/>
              <a:ext cx="3381962" cy="552621"/>
              <a:chOff x="0" y="0"/>
              <a:chExt cx="5487525" cy="896675"/>
            </a:xfrm>
          </p:grpSpPr>
          <p:pic>
            <p:nvPicPr>
              <p:cNvPr id="119" name="Google Shape;119;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0" name="Google Shape;120;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1" name="Google Shape;121;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22" name="Google Shape;122;p5"/>
            <p:cNvGrpSpPr/>
            <p:nvPr/>
          </p:nvGrpSpPr>
          <p:grpSpPr>
            <a:xfrm>
              <a:off x="422766" y="423783"/>
              <a:ext cx="4650168" cy="552621"/>
              <a:chOff x="0" y="0"/>
              <a:chExt cx="7545300" cy="896675"/>
            </a:xfrm>
          </p:grpSpPr>
          <p:pic>
            <p:nvPicPr>
              <p:cNvPr id="123" name="Google Shape;123;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4" name="Google Shape;12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5" name="Google Shape;125;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26" name="Google Shape;126;p5"/>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27" name="Google Shape;127;p5"/>
            <p:cNvGrpSpPr/>
            <p:nvPr/>
          </p:nvGrpSpPr>
          <p:grpSpPr>
            <a:xfrm>
              <a:off x="0" y="0"/>
              <a:ext cx="4650168" cy="552621"/>
              <a:chOff x="0" y="0"/>
              <a:chExt cx="7545300" cy="896675"/>
            </a:xfrm>
          </p:grpSpPr>
          <p:pic>
            <p:nvPicPr>
              <p:cNvPr id="128" name="Google Shape;128;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9" name="Google Shape;129;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0" name="Google Shape;130;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31" name="Google Shape;131;p5"/>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32" name="Google Shape;132;p5"/>
          <p:cNvGrpSpPr/>
          <p:nvPr/>
        </p:nvGrpSpPr>
        <p:grpSpPr>
          <a:xfrm flipH="1">
            <a:off x="6" y="3953174"/>
            <a:ext cx="2390164" cy="1318453"/>
            <a:chOff x="6607482" y="3879952"/>
            <a:chExt cx="2536521" cy="1399186"/>
          </a:xfrm>
        </p:grpSpPr>
        <p:grpSp>
          <p:nvGrpSpPr>
            <p:cNvPr id="133" name="Google Shape;133;p5"/>
            <p:cNvGrpSpPr/>
            <p:nvPr/>
          </p:nvGrpSpPr>
          <p:grpSpPr>
            <a:xfrm>
              <a:off x="6607482" y="4726517"/>
              <a:ext cx="2113755" cy="552621"/>
              <a:chOff x="2057775" y="0"/>
              <a:chExt cx="3429750" cy="896675"/>
            </a:xfrm>
          </p:grpSpPr>
          <p:pic>
            <p:nvPicPr>
              <p:cNvPr id="134" name="Google Shape;13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5" name="Google Shape;135;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36" name="Google Shape;136;p5"/>
            <p:cNvGrpSpPr/>
            <p:nvPr/>
          </p:nvGrpSpPr>
          <p:grpSpPr>
            <a:xfrm>
              <a:off x="7030248" y="4303735"/>
              <a:ext cx="2113755" cy="552621"/>
              <a:chOff x="2057775" y="0"/>
              <a:chExt cx="3429750" cy="896675"/>
            </a:xfrm>
          </p:grpSpPr>
          <p:pic>
            <p:nvPicPr>
              <p:cNvPr id="137" name="Google Shape;137;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8" name="Google Shape;138;p5"/>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39" name="Google Shape;139;p5"/>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40" name="Google Shape;140;p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1" name="Google Shape;141;p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42" name="Google Shape;142;p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3"/>
        <p:cNvGrpSpPr/>
        <p:nvPr/>
      </p:nvGrpSpPr>
      <p:grpSpPr>
        <a:xfrm>
          <a:off x="0" y="0"/>
          <a:ext cx="0" cy="0"/>
          <a:chOff x="0" y="0"/>
          <a:chExt cx="0" cy="0"/>
        </a:xfrm>
      </p:grpSpPr>
      <p:grpSp>
        <p:nvGrpSpPr>
          <p:cNvPr id="144" name="Google Shape;144;p6"/>
          <p:cNvGrpSpPr/>
          <p:nvPr/>
        </p:nvGrpSpPr>
        <p:grpSpPr>
          <a:xfrm flipH="1">
            <a:off x="4363774" y="-3213"/>
            <a:ext cx="4780226" cy="2116171"/>
            <a:chOff x="0" y="0"/>
            <a:chExt cx="5072935" cy="2245751"/>
          </a:xfrm>
        </p:grpSpPr>
        <p:pic>
          <p:nvPicPr>
            <p:cNvPr id="145" name="Google Shape;145;p6"/>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46" name="Google Shape;146;p6"/>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47" name="Google Shape;147;p6"/>
            <p:cNvGrpSpPr/>
            <p:nvPr/>
          </p:nvGrpSpPr>
          <p:grpSpPr>
            <a:xfrm>
              <a:off x="0" y="846565"/>
              <a:ext cx="3381962" cy="552621"/>
              <a:chOff x="0" y="0"/>
              <a:chExt cx="5487525" cy="896675"/>
            </a:xfrm>
          </p:grpSpPr>
          <p:pic>
            <p:nvPicPr>
              <p:cNvPr id="148" name="Google Shape;148;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9" name="Google Shape;149;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0" name="Google Shape;150;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51" name="Google Shape;151;p6"/>
            <p:cNvGrpSpPr/>
            <p:nvPr/>
          </p:nvGrpSpPr>
          <p:grpSpPr>
            <a:xfrm>
              <a:off x="422766" y="423783"/>
              <a:ext cx="4650168" cy="552621"/>
              <a:chOff x="0" y="0"/>
              <a:chExt cx="7545300" cy="896675"/>
            </a:xfrm>
          </p:grpSpPr>
          <p:pic>
            <p:nvPicPr>
              <p:cNvPr id="152" name="Google Shape;152;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3" name="Google Shape;15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4" name="Google Shape;154;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55" name="Google Shape;155;p6"/>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56" name="Google Shape;156;p6"/>
            <p:cNvGrpSpPr/>
            <p:nvPr/>
          </p:nvGrpSpPr>
          <p:grpSpPr>
            <a:xfrm>
              <a:off x="0" y="0"/>
              <a:ext cx="4650168" cy="552621"/>
              <a:chOff x="0" y="0"/>
              <a:chExt cx="7545300" cy="896675"/>
            </a:xfrm>
          </p:grpSpPr>
          <p:pic>
            <p:nvPicPr>
              <p:cNvPr id="157" name="Google Shape;157;p6"/>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58" name="Google Shape;158;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59" name="Google Shape;159;p6"/>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60" name="Google Shape;160;p6"/>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61" name="Google Shape;161;p6"/>
          <p:cNvGrpSpPr/>
          <p:nvPr/>
        </p:nvGrpSpPr>
        <p:grpSpPr>
          <a:xfrm flipH="1">
            <a:off x="6" y="3953174"/>
            <a:ext cx="2390164" cy="1318453"/>
            <a:chOff x="6607482" y="3879952"/>
            <a:chExt cx="2536521" cy="1399186"/>
          </a:xfrm>
        </p:grpSpPr>
        <p:grpSp>
          <p:nvGrpSpPr>
            <p:cNvPr id="162" name="Google Shape;162;p6"/>
            <p:cNvGrpSpPr/>
            <p:nvPr/>
          </p:nvGrpSpPr>
          <p:grpSpPr>
            <a:xfrm>
              <a:off x="6607482" y="4726517"/>
              <a:ext cx="2113755" cy="552621"/>
              <a:chOff x="2057775" y="0"/>
              <a:chExt cx="3429750" cy="896675"/>
            </a:xfrm>
          </p:grpSpPr>
          <p:pic>
            <p:nvPicPr>
              <p:cNvPr id="163" name="Google Shape;163;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4" name="Google Shape;164;p6"/>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65" name="Google Shape;165;p6"/>
            <p:cNvGrpSpPr/>
            <p:nvPr/>
          </p:nvGrpSpPr>
          <p:grpSpPr>
            <a:xfrm>
              <a:off x="7030248" y="4303735"/>
              <a:ext cx="2113755" cy="552621"/>
              <a:chOff x="2057775" y="0"/>
              <a:chExt cx="3429750" cy="896675"/>
            </a:xfrm>
          </p:grpSpPr>
          <p:pic>
            <p:nvPicPr>
              <p:cNvPr id="166" name="Google Shape;166;p6"/>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67" name="Google Shape;167;p6"/>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68" name="Google Shape;168;p6"/>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69" name="Google Shape;169;p6"/>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70" name="Google Shape;170;p6"/>
          <p:cNvSpPr txBox="1">
            <a:spLocks noGrp="1"/>
          </p:cNvSpPr>
          <p:nvPr>
            <p:ph type="body" idx="1"/>
          </p:nvPr>
        </p:nvSpPr>
        <p:spPr>
          <a:xfrm>
            <a:off x="7764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1" name="Google Shape;171;p6"/>
          <p:cNvSpPr txBox="1">
            <a:spLocks noGrp="1"/>
          </p:cNvSpPr>
          <p:nvPr>
            <p:ph type="body" idx="2"/>
          </p:nvPr>
        </p:nvSpPr>
        <p:spPr>
          <a:xfrm>
            <a:off x="4780150" y="1524375"/>
            <a:ext cx="3587400" cy="3077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72" name="Google Shape;172;p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3"/>
        <p:cNvGrpSpPr/>
        <p:nvPr/>
      </p:nvGrpSpPr>
      <p:grpSpPr>
        <a:xfrm>
          <a:off x="0" y="0"/>
          <a:ext cx="0" cy="0"/>
          <a:chOff x="0" y="0"/>
          <a:chExt cx="0" cy="0"/>
        </a:xfrm>
      </p:grpSpPr>
      <p:grpSp>
        <p:nvGrpSpPr>
          <p:cNvPr id="174" name="Google Shape;174;p7"/>
          <p:cNvGrpSpPr/>
          <p:nvPr/>
        </p:nvGrpSpPr>
        <p:grpSpPr>
          <a:xfrm flipH="1">
            <a:off x="4363774" y="-3213"/>
            <a:ext cx="4780226" cy="2116171"/>
            <a:chOff x="0" y="0"/>
            <a:chExt cx="5072935" cy="2245751"/>
          </a:xfrm>
        </p:grpSpPr>
        <p:pic>
          <p:nvPicPr>
            <p:cNvPr id="175" name="Google Shape;175;p7"/>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76" name="Google Shape;176;p7"/>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77" name="Google Shape;177;p7"/>
            <p:cNvGrpSpPr/>
            <p:nvPr/>
          </p:nvGrpSpPr>
          <p:grpSpPr>
            <a:xfrm>
              <a:off x="0" y="846565"/>
              <a:ext cx="3381962" cy="552621"/>
              <a:chOff x="0" y="0"/>
              <a:chExt cx="5487525" cy="896675"/>
            </a:xfrm>
          </p:grpSpPr>
          <p:pic>
            <p:nvPicPr>
              <p:cNvPr id="178" name="Google Shape;178;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9" name="Google Shape;179;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0" name="Google Shape;180;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81" name="Google Shape;181;p7"/>
            <p:cNvGrpSpPr/>
            <p:nvPr/>
          </p:nvGrpSpPr>
          <p:grpSpPr>
            <a:xfrm>
              <a:off x="422766" y="423783"/>
              <a:ext cx="4650168" cy="552621"/>
              <a:chOff x="0" y="0"/>
              <a:chExt cx="7545300" cy="896675"/>
            </a:xfrm>
          </p:grpSpPr>
          <p:pic>
            <p:nvPicPr>
              <p:cNvPr id="182" name="Google Shape;182;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3" name="Google Shape;18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4" name="Google Shape;184;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85" name="Google Shape;185;p7"/>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86" name="Google Shape;186;p7"/>
            <p:cNvGrpSpPr/>
            <p:nvPr/>
          </p:nvGrpSpPr>
          <p:grpSpPr>
            <a:xfrm>
              <a:off x="0" y="0"/>
              <a:ext cx="4650168" cy="552621"/>
              <a:chOff x="0" y="0"/>
              <a:chExt cx="7545300" cy="896675"/>
            </a:xfrm>
          </p:grpSpPr>
          <p:pic>
            <p:nvPicPr>
              <p:cNvPr id="187" name="Google Shape;187;p7"/>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88" name="Google Shape;188;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89" name="Google Shape;189;p7"/>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90" name="Google Shape;190;p7"/>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91" name="Google Shape;191;p7"/>
          <p:cNvGrpSpPr/>
          <p:nvPr/>
        </p:nvGrpSpPr>
        <p:grpSpPr>
          <a:xfrm flipH="1">
            <a:off x="6" y="3953174"/>
            <a:ext cx="2390164" cy="1318453"/>
            <a:chOff x="6607482" y="3879952"/>
            <a:chExt cx="2536521" cy="1399186"/>
          </a:xfrm>
        </p:grpSpPr>
        <p:grpSp>
          <p:nvGrpSpPr>
            <p:cNvPr id="192" name="Google Shape;192;p7"/>
            <p:cNvGrpSpPr/>
            <p:nvPr/>
          </p:nvGrpSpPr>
          <p:grpSpPr>
            <a:xfrm>
              <a:off x="6607482" y="4726517"/>
              <a:ext cx="2113755" cy="552621"/>
              <a:chOff x="2057775" y="0"/>
              <a:chExt cx="3429750" cy="896675"/>
            </a:xfrm>
          </p:grpSpPr>
          <p:pic>
            <p:nvPicPr>
              <p:cNvPr id="193" name="Google Shape;193;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4" name="Google Shape;194;p7"/>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95" name="Google Shape;195;p7"/>
            <p:cNvGrpSpPr/>
            <p:nvPr/>
          </p:nvGrpSpPr>
          <p:grpSpPr>
            <a:xfrm>
              <a:off x="7030248" y="4303735"/>
              <a:ext cx="2113755" cy="552621"/>
              <a:chOff x="2057775" y="0"/>
              <a:chExt cx="3429750" cy="896675"/>
            </a:xfrm>
          </p:grpSpPr>
          <p:pic>
            <p:nvPicPr>
              <p:cNvPr id="196" name="Google Shape;196;p7"/>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97" name="Google Shape;197;p7"/>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98" name="Google Shape;198;p7"/>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99" name="Google Shape;199;p7"/>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00" name="Google Shape;200;p7"/>
          <p:cNvSpPr txBox="1">
            <a:spLocks noGrp="1"/>
          </p:cNvSpPr>
          <p:nvPr>
            <p:ph type="body" idx="1"/>
          </p:nvPr>
        </p:nvSpPr>
        <p:spPr>
          <a:xfrm>
            <a:off x="776450"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1" name="Google Shape;201;p7"/>
          <p:cNvSpPr txBox="1">
            <a:spLocks noGrp="1"/>
          </p:cNvSpPr>
          <p:nvPr>
            <p:ph type="body" idx="2"/>
          </p:nvPr>
        </p:nvSpPr>
        <p:spPr>
          <a:xfrm>
            <a:off x="3376062"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2" name="Google Shape;202;p7"/>
          <p:cNvSpPr txBox="1">
            <a:spLocks noGrp="1"/>
          </p:cNvSpPr>
          <p:nvPr>
            <p:ph type="body" idx="3"/>
          </p:nvPr>
        </p:nvSpPr>
        <p:spPr>
          <a:xfrm>
            <a:off x="5975674" y="1524375"/>
            <a:ext cx="2327700" cy="30771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203" name="Google Shape;203;p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grpSp>
        <p:nvGrpSpPr>
          <p:cNvPr id="205" name="Google Shape;205;p8"/>
          <p:cNvGrpSpPr/>
          <p:nvPr/>
        </p:nvGrpSpPr>
        <p:grpSpPr>
          <a:xfrm flipH="1">
            <a:off x="4363774" y="-3213"/>
            <a:ext cx="4780226" cy="2116171"/>
            <a:chOff x="0" y="0"/>
            <a:chExt cx="5072935" cy="2245751"/>
          </a:xfrm>
        </p:grpSpPr>
        <p:pic>
          <p:nvPicPr>
            <p:cNvPr id="206" name="Google Shape;206;p8"/>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07" name="Google Shape;207;p8"/>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08" name="Google Shape;208;p8"/>
            <p:cNvGrpSpPr/>
            <p:nvPr/>
          </p:nvGrpSpPr>
          <p:grpSpPr>
            <a:xfrm>
              <a:off x="0" y="846565"/>
              <a:ext cx="3381962" cy="552621"/>
              <a:chOff x="0" y="0"/>
              <a:chExt cx="5487525" cy="896675"/>
            </a:xfrm>
          </p:grpSpPr>
          <p:pic>
            <p:nvPicPr>
              <p:cNvPr id="209" name="Google Shape;209;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0" name="Google Shape;210;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1" name="Google Shape;211;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12" name="Google Shape;212;p8"/>
            <p:cNvGrpSpPr/>
            <p:nvPr/>
          </p:nvGrpSpPr>
          <p:grpSpPr>
            <a:xfrm>
              <a:off x="422766" y="423783"/>
              <a:ext cx="4650168" cy="552621"/>
              <a:chOff x="0" y="0"/>
              <a:chExt cx="7545300" cy="896675"/>
            </a:xfrm>
          </p:grpSpPr>
          <p:pic>
            <p:nvPicPr>
              <p:cNvPr id="213" name="Google Shape;213;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4" name="Google Shape;21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15" name="Google Shape;215;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16" name="Google Shape;216;p8"/>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17" name="Google Shape;217;p8"/>
            <p:cNvGrpSpPr/>
            <p:nvPr/>
          </p:nvGrpSpPr>
          <p:grpSpPr>
            <a:xfrm>
              <a:off x="0" y="0"/>
              <a:ext cx="4650168" cy="552621"/>
              <a:chOff x="0" y="0"/>
              <a:chExt cx="7545300" cy="896675"/>
            </a:xfrm>
          </p:grpSpPr>
          <p:pic>
            <p:nvPicPr>
              <p:cNvPr id="218" name="Google Shape;218;p8"/>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19" name="Google Shape;219;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0" name="Google Shape;220;p8"/>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21" name="Google Shape;221;p8"/>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22" name="Google Shape;222;p8"/>
          <p:cNvGrpSpPr/>
          <p:nvPr/>
        </p:nvGrpSpPr>
        <p:grpSpPr>
          <a:xfrm flipH="1">
            <a:off x="6" y="3953174"/>
            <a:ext cx="2390164" cy="1318453"/>
            <a:chOff x="6607482" y="3879952"/>
            <a:chExt cx="2536521" cy="1399186"/>
          </a:xfrm>
        </p:grpSpPr>
        <p:grpSp>
          <p:nvGrpSpPr>
            <p:cNvPr id="223" name="Google Shape;223;p8"/>
            <p:cNvGrpSpPr/>
            <p:nvPr/>
          </p:nvGrpSpPr>
          <p:grpSpPr>
            <a:xfrm>
              <a:off x="6607482" y="4726517"/>
              <a:ext cx="2113755" cy="552621"/>
              <a:chOff x="2057775" y="0"/>
              <a:chExt cx="3429750" cy="896675"/>
            </a:xfrm>
          </p:grpSpPr>
          <p:pic>
            <p:nvPicPr>
              <p:cNvPr id="224" name="Google Shape;224;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5" name="Google Shape;225;p8"/>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26" name="Google Shape;226;p8"/>
            <p:cNvGrpSpPr/>
            <p:nvPr/>
          </p:nvGrpSpPr>
          <p:grpSpPr>
            <a:xfrm>
              <a:off x="7030248" y="4303735"/>
              <a:ext cx="2113755" cy="552621"/>
              <a:chOff x="2057775" y="0"/>
              <a:chExt cx="3429750" cy="896675"/>
            </a:xfrm>
          </p:grpSpPr>
          <p:pic>
            <p:nvPicPr>
              <p:cNvPr id="227" name="Google Shape;227;p8"/>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28" name="Google Shape;228;p8"/>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29" name="Google Shape;229;p8"/>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30" name="Google Shape;230;p8"/>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31" name="Google Shape;231;p8"/>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grpSp>
        <p:nvGrpSpPr>
          <p:cNvPr id="233" name="Google Shape;233;p9"/>
          <p:cNvGrpSpPr/>
          <p:nvPr/>
        </p:nvGrpSpPr>
        <p:grpSpPr>
          <a:xfrm flipH="1">
            <a:off x="4363774" y="-3213"/>
            <a:ext cx="4780226" cy="2116171"/>
            <a:chOff x="0" y="0"/>
            <a:chExt cx="5072935" cy="2245751"/>
          </a:xfrm>
        </p:grpSpPr>
        <p:pic>
          <p:nvPicPr>
            <p:cNvPr id="234" name="Google Shape;234;p9"/>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235" name="Google Shape;235;p9"/>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236" name="Google Shape;236;p9"/>
            <p:cNvGrpSpPr/>
            <p:nvPr/>
          </p:nvGrpSpPr>
          <p:grpSpPr>
            <a:xfrm>
              <a:off x="0" y="846565"/>
              <a:ext cx="3381962" cy="552621"/>
              <a:chOff x="0" y="0"/>
              <a:chExt cx="5487525" cy="896675"/>
            </a:xfrm>
          </p:grpSpPr>
          <p:pic>
            <p:nvPicPr>
              <p:cNvPr id="237" name="Google Shape;237;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8" name="Google Shape;238;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39" name="Google Shape;239;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40" name="Google Shape;240;p9"/>
            <p:cNvGrpSpPr/>
            <p:nvPr/>
          </p:nvGrpSpPr>
          <p:grpSpPr>
            <a:xfrm>
              <a:off x="422766" y="423783"/>
              <a:ext cx="4650168" cy="552621"/>
              <a:chOff x="0" y="0"/>
              <a:chExt cx="7545300" cy="896675"/>
            </a:xfrm>
          </p:grpSpPr>
          <p:pic>
            <p:nvPicPr>
              <p:cNvPr id="241" name="Google Shape;241;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2" name="Google Shape;24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3" name="Google Shape;243;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4" name="Google Shape;244;p9"/>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45" name="Google Shape;245;p9"/>
            <p:cNvGrpSpPr/>
            <p:nvPr/>
          </p:nvGrpSpPr>
          <p:grpSpPr>
            <a:xfrm>
              <a:off x="0" y="0"/>
              <a:ext cx="4650168" cy="552621"/>
              <a:chOff x="0" y="0"/>
              <a:chExt cx="7545300" cy="896675"/>
            </a:xfrm>
          </p:grpSpPr>
          <p:pic>
            <p:nvPicPr>
              <p:cNvPr id="246" name="Google Shape;246;p9"/>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47" name="Google Shape;247;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8" name="Google Shape;248;p9"/>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49" name="Google Shape;249;p9"/>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250" name="Google Shape;250;p9"/>
          <p:cNvGrpSpPr/>
          <p:nvPr/>
        </p:nvGrpSpPr>
        <p:grpSpPr>
          <a:xfrm flipH="1">
            <a:off x="6" y="3953174"/>
            <a:ext cx="2390164" cy="1318453"/>
            <a:chOff x="6607482" y="3879952"/>
            <a:chExt cx="2536521" cy="1399186"/>
          </a:xfrm>
        </p:grpSpPr>
        <p:grpSp>
          <p:nvGrpSpPr>
            <p:cNvPr id="251" name="Google Shape;251;p9"/>
            <p:cNvGrpSpPr/>
            <p:nvPr/>
          </p:nvGrpSpPr>
          <p:grpSpPr>
            <a:xfrm>
              <a:off x="6607482" y="4726517"/>
              <a:ext cx="2113755" cy="552621"/>
              <a:chOff x="2057775" y="0"/>
              <a:chExt cx="3429750" cy="896675"/>
            </a:xfrm>
          </p:grpSpPr>
          <p:pic>
            <p:nvPicPr>
              <p:cNvPr id="252" name="Google Shape;252;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3" name="Google Shape;253;p9"/>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254" name="Google Shape;254;p9"/>
            <p:cNvGrpSpPr/>
            <p:nvPr/>
          </p:nvGrpSpPr>
          <p:grpSpPr>
            <a:xfrm>
              <a:off x="7030248" y="4303735"/>
              <a:ext cx="2113755" cy="552621"/>
              <a:chOff x="2057775" y="0"/>
              <a:chExt cx="3429750" cy="896675"/>
            </a:xfrm>
          </p:grpSpPr>
          <p:pic>
            <p:nvPicPr>
              <p:cNvPr id="255" name="Google Shape;255;p9"/>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56" name="Google Shape;256;p9"/>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257" name="Google Shape;257;p9"/>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258" name="Google Shape;258;p9"/>
          <p:cNvSpPr txBox="1">
            <a:spLocks noGrp="1"/>
          </p:cNvSpPr>
          <p:nvPr>
            <p:ph type="body" idx="1"/>
          </p:nvPr>
        </p:nvSpPr>
        <p:spPr>
          <a:xfrm>
            <a:off x="1288075" y="3945179"/>
            <a:ext cx="64839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259" name="Google Shape;259;p9"/>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ig emboss" type="blank">
  <p:cSld name="BLANK">
    <p:spTree>
      <p:nvGrpSpPr>
        <p:cNvPr id="1" name="Shape 260"/>
        <p:cNvGrpSpPr/>
        <p:nvPr/>
      </p:nvGrpSpPr>
      <p:grpSpPr>
        <a:xfrm>
          <a:off x="0" y="0"/>
          <a:ext cx="0" cy="0"/>
          <a:chOff x="0" y="0"/>
          <a:chExt cx="0" cy="0"/>
        </a:xfrm>
      </p:grpSpPr>
      <p:sp>
        <p:nvSpPr>
          <p:cNvPr id="261" name="Google Shape;261;p10"/>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262" name="Google Shape;262;p10"/>
          <p:cNvGrpSpPr/>
          <p:nvPr/>
        </p:nvGrpSpPr>
        <p:grpSpPr>
          <a:xfrm flipH="1">
            <a:off x="5714250" y="0"/>
            <a:ext cx="3429750" cy="3643925"/>
            <a:chOff x="0" y="0"/>
            <a:chExt cx="3429750" cy="3643925"/>
          </a:xfrm>
        </p:grpSpPr>
        <p:pic>
          <p:nvPicPr>
            <p:cNvPr id="263" name="Google Shape;263;p10"/>
            <p:cNvPicPr preferRelativeResize="0"/>
            <p:nvPr/>
          </p:nvPicPr>
          <p:blipFill>
            <a:blip r:embed="rId2">
              <a:alphaModFix/>
            </a:blip>
            <a:stretch>
              <a:fillRect/>
            </a:stretch>
          </p:blipFill>
          <p:spPr>
            <a:xfrm>
              <a:off x="0" y="2747250"/>
              <a:ext cx="1371975" cy="896675"/>
            </a:xfrm>
            <a:prstGeom prst="rect">
              <a:avLst/>
            </a:prstGeom>
            <a:noFill/>
            <a:ln>
              <a:noFill/>
            </a:ln>
          </p:spPr>
        </p:pic>
        <p:pic>
          <p:nvPicPr>
            <p:cNvPr id="264" name="Google Shape;264;p10"/>
            <p:cNvPicPr preferRelativeResize="0"/>
            <p:nvPr/>
          </p:nvPicPr>
          <p:blipFill>
            <a:blip r:embed="rId2">
              <a:alphaModFix/>
            </a:blip>
            <a:stretch>
              <a:fillRect/>
            </a:stretch>
          </p:blipFill>
          <p:spPr>
            <a:xfrm>
              <a:off x="685975" y="2061250"/>
              <a:ext cx="1371975" cy="896675"/>
            </a:xfrm>
            <a:prstGeom prst="rect">
              <a:avLst/>
            </a:prstGeom>
            <a:noFill/>
            <a:ln>
              <a:noFill/>
            </a:ln>
          </p:spPr>
        </p:pic>
        <p:pic>
          <p:nvPicPr>
            <p:cNvPr id="265" name="Google Shape;265;p10"/>
            <p:cNvPicPr preferRelativeResize="0"/>
            <p:nvPr/>
          </p:nvPicPr>
          <p:blipFill>
            <a:blip r:embed="rId2">
              <a:alphaModFix/>
            </a:blip>
            <a:stretch>
              <a:fillRect/>
            </a:stretch>
          </p:blipFill>
          <p:spPr>
            <a:xfrm>
              <a:off x="0" y="1373625"/>
              <a:ext cx="1371975" cy="896675"/>
            </a:xfrm>
            <a:prstGeom prst="rect">
              <a:avLst/>
            </a:prstGeom>
            <a:noFill/>
            <a:ln>
              <a:noFill/>
            </a:ln>
          </p:spPr>
        </p:pic>
        <p:pic>
          <p:nvPicPr>
            <p:cNvPr id="266" name="Google Shape;266;p10"/>
            <p:cNvPicPr preferRelativeResize="0"/>
            <p:nvPr/>
          </p:nvPicPr>
          <p:blipFill>
            <a:blip r:embed="rId2">
              <a:alphaModFix/>
            </a:blip>
            <a:stretch>
              <a:fillRect/>
            </a:stretch>
          </p:blipFill>
          <p:spPr>
            <a:xfrm>
              <a:off x="685975" y="687625"/>
              <a:ext cx="1371975" cy="896675"/>
            </a:xfrm>
            <a:prstGeom prst="rect">
              <a:avLst/>
            </a:prstGeom>
            <a:noFill/>
            <a:ln>
              <a:noFill/>
            </a:ln>
          </p:spPr>
        </p:pic>
        <p:grpSp>
          <p:nvGrpSpPr>
            <p:cNvPr id="267" name="Google Shape;267;p10"/>
            <p:cNvGrpSpPr/>
            <p:nvPr/>
          </p:nvGrpSpPr>
          <p:grpSpPr>
            <a:xfrm>
              <a:off x="0" y="0"/>
              <a:ext cx="3429750" cy="896675"/>
              <a:chOff x="0" y="0"/>
              <a:chExt cx="3429750" cy="896675"/>
            </a:xfrm>
          </p:grpSpPr>
          <p:pic>
            <p:nvPicPr>
              <p:cNvPr id="268" name="Google Shape;268;p10"/>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69" name="Google Shape;269;p10"/>
              <p:cNvPicPr preferRelativeResize="0"/>
              <p:nvPr/>
            </p:nvPicPr>
            <p:blipFill>
              <a:blip r:embed="rId2">
                <a:alphaModFix/>
              </a:blip>
              <a:stretch>
                <a:fillRect/>
              </a:stretch>
            </p:blipFill>
            <p:spPr>
              <a:xfrm>
                <a:off x="2057775" y="0"/>
                <a:ext cx="1371975" cy="896675"/>
              </a:xfrm>
              <a:prstGeom prst="rect">
                <a:avLst/>
              </a:prstGeom>
              <a:noFill/>
              <a:ln>
                <a:noFill/>
              </a:ln>
            </p:spPr>
          </p:pic>
        </p:grpSp>
      </p:grpSp>
      <p:grpSp>
        <p:nvGrpSpPr>
          <p:cNvPr id="270" name="Google Shape;270;p10"/>
          <p:cNvGrpSpPr/>
          <p:nvPr/>
        </p:nvGrpSpPr>
        <p:grpSpPr>
          <a:xfrm flipH="1">
            <a:off x="0" y="3095415"/>
            <a:ext cx="5487525" cy="2270300"/>
            <a:chOff x="2743750" y="2061250"/>
            <a:chExt cx="5487525" cy="2270300"/>
          </a:xfrm>
        </p:grpSpPr>
        <p:grpSp>
          <p:nvGrpSpPr>
            <p:cNvPr id="271" name="Google Shape;271;p10"/>
            <p:cNvGrpSpPr/>
            <p:nvPr/>
          </p:nvGrpSpPr>
          <p:grpSpPr>
            <a:xfrm>
              <a:off x="2743750" y="3434875"/>
              <a:ext cx="5487525" cy="896675"/>
              <a:chOff x="2057775" y="0"/>
              <a:chExt cx="5487525" cy="896675"/>
            </a:xfrm>
          </p:grpSpPr>
          <p:pic>
            <p:nvPicPr>
              <p:cNvPr id="272" name="Google Shape;272;p10"/>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73" name="Google Shape;273;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4" name="Google Shape;274;p10"/>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75" name="Google Shape;275;p10"/>
            <p:cNvGrpSpPr/>
            <p:nvPr/>
          </p:nvGrpSpPr>
          <p:grpSpPr>
            <a:xfrm>
              <a:off x="4115550" y="2747250"/>
              <a:ext cx="3429750" cy="896675"/>
              <a:chOff x="4115550" y="0"/>
              <a:chExt cx="3429750" cy="896675"/>
            </a:xfrm>
          </p:grpSpPr>
          <p:pic>
            <p:nvPicPr>
              <p:cNvPr id="276" name="Google Shape;276;p10"/>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77" name="Google Shape;277;p10"/>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78" name="Google Shape;278;p10"/>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279"/>
        <p:cNvGrpSpPr/>
        <p:nvPr/>
      </p:nvGrpSpPr>
      <p:grpSpPr>
        <a:xfrm>
          <a:off x="0" y="0"/>
          <a:ext cx="0" cy="0"/>
          <a:chOff x="0" y="0"/>
          <a:chExt cx="0" cy="0"/>
        </a:xfrm>
      </p:grpSpPr>
      <p:sp>
        <p:nvSpPr>
          <p:cNvPr id="280" name="Google Shape;280;p11"/>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81" name="Google Shape;281;p11"/>
          <p:cNvGrpSpPr/>
          <p:nvPr/>
        </p:nvGrpSpPr>
        <p:grpSpPr>
          <a:xfrm>
            <a:off x="-4" y="2743188"/>
            <a:ext cx="3186606" cy="2524130"/>
            <a:chOff x="4364071" y="-3213"/>
            <a:chExt cx="3186606" cy="2524130"/>
          </a:xfrm>
        </p:grpSpPr>
        <p:grpSp>
          <p:nvGrpSpPr>
            <p:cNvPr id="282" name="Google Shape;282;p11"/>
            <p:cNvGrpSpPr/>
            <p:nvPr/>
          </p:nvGrpSpPr>
          <p:grpSpPr>
            <a:xfrm flipH="1">
              <a:off x="4364072" y="2000218"/>
              <a:ext cx="3186606" cy="520699"/>
              <a:chOff x="2057775" y="0"/>
              <a:chExt cx="5487525" cy="896675"/>
            </a:xfrm>
          </p:grpSpPr>
          <p:pic>
            <p:nvPicPr>
              <p:cNvPr id="283" name="Google Shape;283;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84" name="Google Shape;284;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5" name="Google Shape;285;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6" name="Google Shape;286;p11"/>
            <p:cNvGrpSpPr/>
            <p:nvPr/>
          </p:nvGrpSpPr>
          <p:grpSpPr>
            <a:xfrm flipH="1">
              <a:off x="4762444" y="1600887"/>
              <a:ext cx="1991656" cy="520699"/>
              <a:chOff x="4115550" y="0"/>
              <a:chExt cx="3429750" cy="896675"/>
            </a:xfrm>
          </p:grpSpPr>
          <p:pic>
            <p:nvPicPr>
              <p:cNvPr id="287" name="Google Shape;287;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88" name="Google Shape;288;p11"/>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89" name="Google Shape;289;p11"/>
            <p:cNvGrpSpPr/>
            <p:nvPr/>
          </p:nvGrpSpPr>
          <p:grpSpPr>
            <a:xfrm flipH="1">
              <a:off x="4364072" y="1198193"/>
              <a:ext cx="1991656" cy="520699"/>
              <a:chOff x="4115550" y="0"/>
              <a:chExt cx="3429750" cy="896675"/>
            </a:xfrm>
          </p:grpSpPr>
          <p:pic>
            <p:nvPicPr>
              <p:cNvPr id="290" name="Google Shape;290;p11"/>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91" name="Google Shape;291;p11"/>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292" name="Google Shape;292;p11"/>
            <p:cNvPicPr preferRelativeResize="0"/>
            <p:nvPr/>
          </p:nvPicPr>
          <p:blipFill>
            <a:blip r:embed="rId2">
              <a:alphaModFix/>
            </a:blip>
            <a:stretch>
              <a:fillRect/>
            </a:stretch>
          </p:blipFill>
          <p:spPr>
            <a:xfrm flipH="1">
              <a:off x="4762444" y="798862"/>
              <a:ext cx="796706" cy="520699"/>
            </a:xfrm>
            <a:prstGeom prst="rect">
              <a:avLst/>
            </a:prstGeom>
            <a:noFill/>
            <a:ln>
              <a:noFill/>
            </a:ln>
          </p:spPr>
        </p:pic>
        <p:pic>
          <p:nvPicPr>
            <p:cNvPr id="293" name="Google Shape;293;p11"/>
            <p:cNvPicPr preferRelativeResize="0"/>
            <p:nvPr/>
          </p:nvPicPr>
          <p:blipFill>
            <a:blip r:embed="rId2">
              <a:alphaModFix/>
            </a:blip>
            <a:stretch>
              <a:fillRect/>
            </a:stretch>
          </p:blipFill>
          <p:spPr>
            <a:xfrm flipH="1">
              <a:off x="4364071" y="396118"/>
              <a:ext cx="796706" cy="520699"/>
            </a:xfrm>
            <a:prstGeom prst="rect">
              <a:avLst/>
            </a:prstGeom>
            <a:noFill/>
            <a:ln>
              <a:noFill/>
            </a:ln>
          </p:spPr>
        </p:pic>
        <p:pic>
          <p:nvPicPr>
            <p:cNvPr id="294" name="Google Shape;294;p11"/>
            <p:cNvPicPr preferRelativeResize="0"/>
            <p:nvPr/>
          </p:nvPicPr>
          <p:blipFill>
            <a:blip r:embed="rId2">
              <a:alphaModFix/>
            </a:blip>
            <a:stretch>
              <a:fillRect/>
            </a:stretch>
          </p:blipFill>
          <p:spPr>
            <a:xfrm flipH="1">
              <a:off x="4762444" y="-3213"/>
              <a:ext cx="796706" cy="520699"/>
            </a:xfrm>
            <a:prstGeom prst="rect">
              <a:avLst/>
            </a:prstGeom>
            <a:noFill/>
            <a:ln>
              <a:noFill/>
            </a:ln>
          </p:spPr>
        </p:pic>
      </p:grpSp>
      <p:grpSp>
        <p:nvGrpSpPr>
          <p:cNvPr id="295" name="Google Shape;295;p11"/>
          <p:cNvGrpSpPr/>
          <p:nvPr/>
        </p:nvGrpSpPr>
        <p:grpSpPr>
          <a:xfrm>
            <a:off x="5957394" y="-3213"/>
            <a:ext cx="3186606" cy="2124799"/>
            <a:chOff x="5957394" y="-3213"/>
            <a:chExt cx="3186606" cy="2124799"/>
          </a:xfrm>
        </p:grpSpPr>
        <p:grpSp>
          <p:nvGrpSpPr>
            <p:cNvPr id="296" name="Google Shape;296;p11"/>
            <p:cNvGrpSpPr/>
            <p:nvPr/>
          </p:nvGrpSpPr>
          <p:grpSpPr>
            <a:xfrm flipH="1">
              <a:off x="5957394" y="-3213"/>
              <a:ext cx="3186606" cy="520699"/>
              <a:chOff x="0" y="0"/>
              <a:chExt cx="5487525" cy="896675"/>
            </a:xfrm>
          </p:grpSpPr>
          <p:pic>
            <p:nvPicPr>
              <p:cNvPr id="297" name="Google Shape;297;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98" name="Google Shape;298;p11"/>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9" name="Google Shape;299;p11"/>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300" name="Google Shape;300;p11"/>
            <p:cNvGrpSpPr/>
            <p:nvPr/>
          </p:nvGrpSpPr>
          <p:grpSpPr>
            <a:xfrm flipH="1">
              <a:off x="6753972" y="396118"/>
              <a:ext cx="1991656" cy="520699"/>
              <a:chOff x="0" y="0"/>
              <a:chExt cx="3429750" cy="896675"/>
            </a:xfrm>
          </p:grpSpPr>
          <p:pic>
            <p:nvPicPr>
              <p:cNvPr id="301" name="Google Shape;301;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2" name="Google Shape;302;p11"/>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303" name="Google Shape;303;p11"/>
            <p:cNvPicPr preferRelativeResize="0"/>
            <p:nvPr/>
          </p:nvPicPr>
          <p:blipFill>
            <a:blip r:embed="rId2">
              <a:alphaModFix/>
            </a:blip>
            <a:stretch>
              <a:fillRect/>
            </a:stretch>
          </p:blipFill>
          <p:spPr>
            <a:xfrm flipH="1">
              <a:off x="8347294" y="1600887"/>
              <a:ext cx="796706" cy="520699"/>
            </a:xfrm>
            <a:prstGeom prst="rect">
              <a:avLst/>
            </a:prstGeom>
            <a:noFill/>
            <a:ln>
              <a:noFill/>
            </a:ln>
          </p:spPr>
        </p:pic>
        <p:grpSp>
          <p:nvGrpSpPr>
            <p:cNvPr id="304" name="Google Shape;304;p11"/>
            <p:cNvGrpSpPr/>
            <p:nvPr/>
          </p:nvGrpSpPr>
          <p:grpSpPr>
            <a:xfrm flipH="1">
              <a:off x="7152344" y="798862"/>
              <a:ext cx="1991656" cy="520699"/>
              <a:chOff x="0" y="0"/>
              <a:chExt cx="3429750" cy="896675"/>
            </a:xfrm>
          </p:grpSpPr>
          <p:pic>
            <p:nvPicPr>
              <p:cNvPr id="305" name="Google Shape;305;p11"/>
              <p:cNvPicPr preferRelativeResize="0"/>
              <p:nvPr/>
            </p:nvPicPr>
            <p:blipFill>
              <a:blip r:embed="rId2">
                <a:alphaModFix/>
              </a:blip>
              <a:stretch>
                <a:fillRect/>
              </a:stretch>
            </p:blipFill>
            <p:spPr>
              <a:xfrm>
                <a:off x="0" y="0"/>
                <a:ext cx="1371975" cy="896675"/>
              </a:xfrm>
              <a:prstGeom prst="rect">
                <a:avLst/>
              </a:prstGeom>
              <a:noFill/>
              <a:ln>
                <a:noFill/>
              </a:ln>
            </p:spPr>
          </p:pic>
          <p:pic>
            <p:nvPicPr>
              <p:cNvPr id="306" name="Google Shape;306;p11"/>
              <p:cNvPicPr preferRelativeResize="0"/>
              <p:nvPr/>
            </p:nvPicPr>
            <p:blipFill>
              <a:blip r:embed="rId2">
                <a:alphaModFix/>
              </a:blip>
              <a:stretch>
                <a:fillRect/>
              </a:stretch>
            </p:blipFill>
            <p:spPr>
              <a:xfrm>
                <a:off x="2057775" y="0"/>
                <a:ext cx="1371975" cy="896675"/>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6450" y="402700"/>
            <a:ext cx="3587400" cy="856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2pPr>
            <a:lvl3pPr lvl="2">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3pPr>
            <a:lvl4pPr lvl="3">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4pPr>
            <a:lvl5pPr lvl="4">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5pPr>
            <a:lvl6pPr lvl="5">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6pPr>
            <a:lvl7pPr lvl="6">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7pPr>
            <a:lvl8pPr lvl="7">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8pPr>
            <a:lvl9pPr lvl="8">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76450" y="1524375"/>
            <a:ext cx="7591200" cy="2932500"/>
          </a:xfrm>
          <a:prstGeom prst="rect">
            <a:avLst/>
          </a:prstGeom>
          <a:noFill/>
          <a:ln>
            <a:noFill/>
          </a:ln>
        </p:spPr>
        <p:txBody>
          <a:bodyPr spcFirstLastPara="1" wrap="square" lIns="0" tIns="0" rIns="0" bIns="0" anchor="t" anchorCtr="0">
            <a:noAutofit/>
          </a:bodyPr>
          <a:lstStyle>
            <a:lvl1pPr marL="457200" lvl="0"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1pPr>
            <a:lvl2pPr marL="914400" lvl="1"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2pPr>
            <a:lvl3pPr marL="1371600" lvl="2"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3pPr>
            <a:lvl4pPr marL="1828800" lvl="3"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4pPr>
            <a:lvl5pPr marL="2286000" lvl="4"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5pPr>
            <a:lvl6pPr marL="2743200" lvl="5"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6pPr>
            <a:lvl7pPr marL="3200400" lvl="6"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7pPr>
            <a:lvl8pPr marL="3657600" lvl="7"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8pPr>
            <a:lvl9pPr marL="4114800" lvl="8"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729400" y="4734075"/>
            <a:ext cx="414600" cy="409500"/>
          </a:xfrm>
          <a:prstGeom prst="rect">
            <a:avLst/>
          </a:prstGeom>
          <a:noFill/>
          <a:ln>
            <a:noFill/>
          </a:ln>
        </p:spPr>
        <p:txBody>
          <a:bodyPr spcFirstLastPara="1" wrap="square" lIns="0" tIns="0" rIns="0" bIns="0" anchor="ctr" anchorCtr="0">
            <a:noAutofit/>
          </a:bodyPr>
          <a:lstStyle>
            <a:lvl1pPr lvl="0" algn="ctr">
              <a:buNone/>
              <a:defRPr sz="1300">
                <a:solidFill>
                  <a:schemeClr val="dk2"/>
                </a:solidFill>
                <a:latin typeface="Montserrat Light"/>
                <a:ea typeface="Montserrat Light"/>
                <a:cs typeface="Montserrat Light"/>
                <a:sym typeface="Montserrat Light"/>
              </a:defRPr>
            </a:lvl1pPr>
            <a:lvl2pPr lvl="1" algn="ctr">
              <a:buNone/>
              <a:defRPr sz="1300">
                <a:solidFill>
                  <a:schemeClr val="dk2"/>
                </a:solidFill>
                <a:latin typeface="Montserrat Light"/>
                <a:ea typeface="Montserrat Light"/>
                <a:cs typeface="Montserrat Light"/>
                <a:sym typeface="Montserrat Light"/>
              </a:defRPr>
            </a:lvl2pPr>
            <a:lvl3pPr lvl="2" algn="ctr">
              <a:buNone/>
              <a:defRPr sz="1300">
                <a:solidFill>
                  <a:schemeClr val="dk2"/>
                </a:solidFill>
                <a:latin typeface="Montserrat Light"/>
                <a:ea typeface="Montserrat Light"/>
                <a:cs typeface="Montserrat Light"/>
                <a:sym typeface="Montserrat Light"/>
              </a:defRPr>
            </a:lvl3pPr>
            <a:lvl4pPr lvl="3" algn="ctr">
              <a:buNone/>
              <a:defRPr sz="1300">
                <a:solidFill>
                  <a:schemeClr val="dk2"/>
                </a:solidFill>
                <a:latin typeface="Montserrat Light"/>
                <a:ea typeface="Montserrat Light"/>
                <a:cs typeface="Montserrat Light"/>
                <a:sym typeface="Montserrat Light"/>
              </a:defRPr>
            </a:lvl4pPr>
            <a:lvl5pPr lvl="4" algn="ctr">
              <a:buNone/>
              <a:defRPr sz="1300">
                <a:solidFill>
                  <a:schemeClr val="dk2"/>
                </a:solidFill>
                <a:latin typeface="Montserrat Light"/>
                <a:ea typeface="Montserrat Light"/>
                <a:cs typeface="Montserrat Light"/>
                <a:sym typeface="Montserrat Light"/>
              </a:defRPr>
            </a:lvl5pPr>
            <a:lvl6pPr lvl="5" algn="ctr">
              <a:buNone/>
              <a:defRPr sz="1300">
                <a:solidFill>
                  <a:schemeClr val="dk2"/>
                </a:solidFill>
                <a:latin typeface="Montserrat Light"/>
                <a:ea typeface="Montserrat Light"/>
                <a:cs typeface="Montserrat Light"/>
                <a:sym typeface="Montserrat Light"/>
              </a:defRPr>
            </a:lvl6pPr>
            <a:lvl7pPr lvl="6" algn="ctr">
              <a:buNone/>
              <a:defRPr sz="1300">
                <a:solidFill>
                  <a:schemeClr val="dk2"/>
                </a:solidFill>
                <a:latin typeface="Montserrat Light"/>
                <a:ea typeface="Montserrat Light"/>
                <a:cs typeface="Montserrat Light"/>
                <a:sym typeface="Montserrat Light"/>
              </a:defRPr>
            </a:lvl7pPr>
            <a:lvl8pPr lvl="7" algn="ctr">
              <a:buNone/>
              <a:defRPr sz="1300">
                <a:solidFill>
                  <a:schemeClr val="dk2"/>
                </a:solidFill>
                <a:latin typeface="Montserrat Light"/>
                <a:ea typeface="Montserrat Light"/>
                <a:cs typeface="Montserrat Light"/>
                <a:sym typeface="Montserrat Light"/>
              </a:defRPr>
            </a:lvl8pPr>
            <a:lvl9pPr lvl="8" algn="ctr">
              <a:buNone/>
              <a:defRPr sz="1300">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winstonfellowship.org" TargetMode="Externa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winstonfellowship.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info@winstonfellowshi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2"/>
          <p:cNvSpPr txBox="1">
            <a:spLocks noGrp="1"/>
          </p:cNvSpPr>
          <p:nvPr>
            <p:ph type="ctrTitle"/>
          </p:nvPr>
        </p:nvSpPr>
        <p:spPr>
          <a:xfrm>
            <a:off x="531222" y="1663944"/>
            <a:ext cx="7289075"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2"/>
                </a:solidFill>
                <a:latin typeface="Book Antiqua" panose="02040602050305030304" pitchFamily="18" charset="0"/>
              </a:rPr>
              <a:t>David A. Winston </a:t>
            </a:r>
            <a:br>
              <a:rPr lang="en">
                <a:solidFill>
                  <a:schemeClr val="accent2"/>
                </a:solidFill>
                <a:latin typeface="Book Antiqua" panose="02040602050305030304" pitchFamily="18" charset="0"/>
              </a:rPr>
            </a:br>
            <a:r>
              <a:rPr lang="en">
                <a:solidFill>
                  <a:schemeClr val="accent2"/>
                </a:solidFill>
                <a:latin typeface="Book Antiqua" panose="02040602050305030304" pitchFamily="18" charset="0"/>
              </a:rPr>
              <a:t>Health Policy Scholarship</a:t>
            </a:r>
            <a:endParaRPr>
              <a:latin typeface="Book Antiqua" panose="020406020503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406" name="Google Shape;406;p25"/>
          <p:cNvSpPr txBox="1">
            <a:spLocks noGrp="1"/>
          </p:cNvSpPr>
          <p:nvPr>
            <p:ph type="ctrTitle" idx="4294967295"/>
          </p:nvPr>
        </p:nvSpPr>
        <p:spPr>
          <a:xfrm>
            <a:off x="603230" y="774895"/>
            <a:ext cx="6205538" cy="8620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6000">
                <a:solidFill>
                  <a:schemeClr val="accent2"/>
                </a:solidFill>
                <a:latin typeface="Book Antiqua" panose="02040602050305030304" pitchFamily="18" charset="0"/>
              </a:rPr>
              <a:t>THANK YOU!</a:t>
            </a:r>
            <a:endParaRPr sz="6000">
              <a:solidFill>
                <a:schemeClr val="accent2"/>
              </a:solidFill>
              <a:latin typeface="Book Antiqua" panose="02040602050305030304" pitchFamily="18" charset="0"/>
            </a:endParaRPr>
          </a:p>
        </p:txBody>
      </p:sp>
      <p:sp>
        <p:nvSpPr>
          <p:cNvPr id="407" name="Google Shape;407;p25"/>
          <p:cNvSpPr txBox="1">
            <a:spLocks noGrp="1"/>
          </p:cNvSpPr>
          <p:nvPr>
            <p:ph type="subTitle" idx="4294967295"/>
          </p:nvPr>
        </p:nvSpPr>
        <p:spPr>
          <a:xfrm>
            <a:off x="1657550" y="1775591"/>
            <a:ext cx="5315279" cy="1740503"/>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Book Antiqua" panose="02040602050305030304" pitchFamily="18" charset="0"/>
                <a:ea typeface="Montserrat"/>
                <a:cs typeface="Montserrat"/>
                <a:sym typeface="Montserrat"/>
              </a:rPr>
              <a:t>Any questions?</a:t>
            </a:r>
            <a:endParaRPr b="1">
              <a:latin typeface="Book Antiqua" panose="02040602050305030304" pitchFamily="18" charset="0"/>
              <a:ea typeface="Montserrat"/>
              <a:cs typeface="Montserrat"/>
              <a:sym typeface="Montserrat"/>
            </a:endParaRPr>
          </a:p>
          <a:p>
            <a:pPr marL="0" lvl="0" indent="0" algn="l" rtl="0">
              <a:spcBef>
                <a:spcPts val="600"/>
              </a:spcBef>
              <a:spcAft>
                <a:spcPts val="0"/>
              </a:spcAft>
              <a:buClr>
                <a:schemeClr val="dk1"/>
              </a:buClr>
              <a:buSzPts val="1100"/>
              <a:buFont typeface="Arial"/>
              <a:buNone/>
            </a:pPr>
            <a:r>
              <a:rPr lang="en">
                <a:latin typeface="Book Antiqua" panose="02040602050305030304" pitchFamily="18" charset="0"/>
              </a:rPr>
              <a:t>Contact:</a:t>
            </a:r>
            <a:endParaRPr>
              <a:latin typeface="Book Antiqua" panose="02040602050305030304" pitchFamily="18" charset="0"/>
            </a:endParaRPr>
          </a:p>
          <a:p>
            <a:pPr marL="457200" lvl="0" indent="-355600" algn="l" rtl="0">
              <a:spcBef>
                <a:spcPts val="600"/>
              </a:spcBef>
              <a:spcAft>
                <a:spcPts val="0"/>
              </a:spcAft>
              <a:buSzPts val="2000"/>
              <a:buChar char="❑"/>
            </a:pPr>
            <a:r>
              <a:rPr lang="en">
                <a:latin typeface="Book Antiqua" panose="02040602050305030304" pitchFamily="18" charset="0"/>
              </a:rPr>
              <a:t>Kerry McAteer, Chief Operating Officer</a:t>
            </a:r>
            <a:endParaRPr>
              <a:latin typeface="Book Antiqua" panose="02040602050305030304" pitchFamily="18" charset="0"/>
            </a:endParaRPr>
          </a:p>
          <a:p>
            <a:pPr marL="457200" lvl="0" indent="-355600" algn="l" rtl="0">
              <a:spcBef>
                <a:spcPts val="0"/>
              </a:spcBef>
              <a:spcAft>
                <a:spcPts val="0"/>
              </a:spcAft>
              <a:buSzPts val="2000"/>
              <a:buChar char="❑"/>
            </a:pPr>
            <a:r>
              <a:rPr lang="en" err="1">
                <a:latin typeface="Book Antiqua" panose="02040602050305030304" pitchFamily="18" charset="0"/>
              </a:rPr>
              <a:t>kmcateer@winstonfellowship.org</a:t>
            </a:r>
            <a:endParaRPr>
              <a:latin typeface="Book Antiqua" panose="0204060205030503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712E3A-6C19-5B4C-8F6B-B289BB82BF71}"/>
              </a:ext>
            </a:extLst>
          </p:cNvPr>
          <p:cNvPicPr>
            <a:picLocks noChangeAspect="1"/>
          </p:cNvPicPr>
          <p:nvPr/>
        </p:nvPicPr>
        <p:blipFill>
          <a:blip r:embed="rId2"/>
          <a:stretch>
            <a:fillRect/>
          </a:stretch>
        </p:blipFill>
        <p:spPr>
          <a:xfrm>
            <a:off x="817042" y="273019"/>
            <a:ext cx="3189538" cy="2058702"/>
          </a:xfrm>
          <a:prstGeom prst="rect">
            <a:avLst/>
          </a:prstGeom>
        </p:spPr>
      </p:pic>
      <p:sp>
        <p:nvSpPr>
          <p:cNvPr id="3" name="Text Placeholder 2">
            <a:extLst>
              <a:ext uri="{FF2B5EF4-FFF2-40B4-BE49-F238E27FC236}">
                <a16:creationId xmlns:a16="http://schemas.microsoft.com/office/drawing/2014/main" id="{A1A4D564-230E-B945-8A23-CB2D9ADE3859}"/>
              </a:ext>
            </a:extLst>
          </p:cNvPr>
          <p:cNvSpPr>
            <a:spLocks noGrp="1"/>
          </p:cNvSpPr>
          <p:nvPr>
            <p:ph type="body" idx="1"/>
          </p:nvPr>
        </p:nvSpPr>
        <p:spPr>
          <a:xfrm>
            <a:off x="776400" y="2098766"/>
            <a:ext cx="7591200" cy="2360023"/>
          </a:xfrm>
        </p:spPr>
        <p:txBody>
          <a:bodyPr/>
          <a:lstStyle/>
          <a:p>
            <a:pPr marL="101600" indent="0">
              <a:buNone/>
            </a:pPr>
            <a:endParaRPr lang="en-US">
              <a:solidFill>
                <a:schemeClr val="tx1"/>
              </a:solidFill>
              <a:latin typeface="Book Antiqua" panose="02040602050305030304" pitchFamily="18" charset="0"/>
            </a:endParaRPr>
          </a:p>
          <a:p>
            <a:pPr marL="101600" indent="0">
              <a:buNone/>
            </a:pPr>
            <a:endParaRPr lang="en-US">
              <a:solidFill>
                <a:schemeClr val="tx1"/>
              </a:solidFill>
              <a:latin typeface="Book Antiqua" panose="02040602050305030304" pitchFamily="18" charset="0"/>
            </a:endParaRPr>
          </a:p>
          <a:p>
            <a:pPr marL="101600" indent="0" algn="ctr">
              <a:buNone/>
            </a:pPr>
            <a:r>
              <a:rPr lang="en-US">
                <a:solidFill>
                  <a:schemeClr val="tx1"/>
                </a:solidFill>
                <a:latin typeface="Book Antiqua" panose="02040602050305030304" pitchFamily="18" charset="0"/>
              </a:rPr>
              <a:t>Any Questions? Please feel free to ask our speakers about eligibility, applications, the Symposium, Fellowship.</a:t>
            </a:r>
          </a:p>
          <a:p>
            <a:pPr marL="101600" indent="0" algn="ctr">
              <a:buNone/>
            </a:pPr>
            <a:r>
              <a:rPr lang="en-US">
                <a:solidFill>
                  <a:schemeClr val="tx1"/>
                </a:solidFill>
                <a:latin typeface="Book Antiqua" panose="02040602050305030304" pitchFamily="18" charset="0"/>
              </a:rPr>
              <a:t>Need additional information? Email </a:t>
            </a:r>
            <a:r>
              <a:rPr lang="en-US">
                <a:solidFill>
                  <a:schemeClr val="tx1"/>
                </a:solidFill>
                <a:latin typeface="Book Antiqua" panose="02040602050305030304" pitchFamily="18" charset="0"/>
                <a:hlinkClick r:id="rId3"/>
              </a:rPr>
              <a:t>info@winstonfellowship.org</a:t>
            </a:r>
            <a:r>
              <a:rPr lang="en-US">
                <a:solidFill>
                  <a:schemeClr val="tx1"/>
                </a:solidFill>
                <a:latin typeface="Book Antiqua" panose="02040602050305030304" pitchFamily="18" charset="0"/>
              </a:rPr>
              <a:t> </a:t>
            </a:r>
          </a:p>
        </p:txBody>
      </p:sp>
      <p:sp>
        <p:nvSpPr>
          <p:cNvPr id="4" name="Slide Number Placeholder 3">
            <a:extLst>
              <a:ext uri="{FF2B5EF4-FFF2-40B4-BE49-F238E27FC236}">
                <a16:creationId xmlns:a16="http://schemas.microsoft.com/office/drawing/2014/main" id="{37F2A142-D1D3-684A-80BA-B11A4F182E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6" name="Picture 5" descr="Icon&#10;&#10;Description automatically generated">
            <a:extLst>
              <a:ext uri="{FF2B5EF4-FFF2-40B4-BE49-F238E27FC236}">
                <a16:creationId xmlns:a16="http://schemas.microsoft.com/office/drawing/2014/main" id="{840E1A09-1EB4-4A4C-B71B-6FB37E42F45B}"/>
              </a:ext>
            </a:extLst>
          </p:cNvPr>
          <p:cNvPicPr>
            <a:picLocks noChangeAspect="1"/>
          </p:cNvPicPr>
          <p:nvPr/>
        </p:nvPicPr>
        <p:blipFill>
          <a:blip r:embed="rId4"/>
          <a:stretch>
            <a:fillRect/>
          </a:stretch>
        </p:blipFill>
        <p:spPr>
          <a:xfrm>
            <a:off x="4837409" y="622759"/>
            <a:ext cx="2119651" cy="642010"/>
          </a:xfrm>
          <a:prstGeom prst="rect">
            <a:avLst/>
          </a:prstGeom>
        </p:spPr>
      </p:pic>
      <p:pic>
        <p:nvPicPr>
          <p:cNvPr id="8" name="Picture 7" descr="Logo, company name&#10;&#10;Description automatically generated">
            <a:extLst>
              <a:ext uri="{FF2B5EF4-FFF2-40B4-BE49-F238E27FC236}">
                <a16:creationId xmlns:a16="http://schemas.microsoft.com/office/drawing/2014/main" id="{E6ED542C-0821-FC4E-B9DE-D06B093BD584}"/>
              </a:ext>
            </a:extLst>
          </p:cNvPr>
          <p:cNvPicPr>
            <a:picLocks noChangeAspect="1"/>
          </p:cNvPicPr>
          <p:nvPr/>
        </p:nvPicPr>
        <p:blipFill>
          <a:blip r:embed="rId5"/>
          <a:stretch>
            <a:fillRect/>
          </a:stretch>
        </p:blipFill>
        <p:spPr>
          <a:xfrm>
            <a:off x="4572000" y="1778845"/>
            <a:ext cx="2736161" cy="639841"/>
          </a:xfrm>
          <a:prstGeom prst="rect">
            <a:avLst/>
          </a:prstGeom>
        </p:spPr>
      </p:pic>
    </p:spTree>
    <p:extLst>
      <p:ext uri="{BB962C8B-B14F-4D97-AF65-F5344CB8AC3E}">
        <p14:creationId xmlns:p14="http://schemas.microsoft.com/office/powerpoint/2010/main" val="418518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795575" y="593825"/>
            <a:ext cx="38046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a:latin typeface="Book Antiqua" panose="02040602050305030304" pitchFamily="18" charset="0"/>
              </a:rPr>
              <a:t>History of the Winston Fellowship</a:t>
            </a:r>
            <a:endParaRPr sz="2000">
              <a:latin typeface="Book Antiqua" panose="02040602050305030304" pitchFamily="18" charset="0"/>
            </a:endParaRPr>
          </a:p>
        </p:txBody>
      </p:sp>
      <p:sp>
        <p:nvSpPr>
          <p:cNvPr id="330" name="Google Shape;330;p15"/>
          <p:cNvSpPr txBox="1">
            <a:spLocks noGrp="1"/>
          </p:cNvSpPr>
          <p:nvPr>
            <p:ph type="body" idx="1"/>
          </p:nvPr>
        </p:nvSpPr>
        <p:spPr>
          <a:xfrm>
            <a:off x="795575" y="2066475"/>
            <a:ext cx="7572000" cy="3077100"/>
          </a:xfrm>
          <a:prstGeom prst="rect">
            <a:avLst/>
          </a:prstGeom>
        </p:spPr>
        <p:txBody>
          <a:bodyPr spcFirstLastPara="1" wrap="square" lIns="0" tIns="0" rIns="0" bIns="0" anchor="t" anchorCtr="0">
            <a:noAutofit/>
          </a:bodyPr>
          <a:lstStyle/>
          <a:p>
            <a:pPr marL="457200" lvl="0" indent="-317500" algn="l" rtl="0">
              <a:lnSpc>
                <a:spcPct val="150000"/>
              </a:lnSpc>
              <a:spcBef>
                <a:spcPts val="900"/>
              </a:spcBef>
              <a:spcAft>
                <a:spcPts val="0"/>
              </a:spcAft>
              <a:buClr>
                <a:srgbClr val="262626"/>
              </a:buClr>
              <a:buSzPts val="1400"/>
              <a:buFont typeface="Meiryo"/>
              <a:buChar char="❑"/>
            </a:pPr>
            <a:r>
              <a:rPr lang="en" sz="1400">
                <a:solidFill>
                  <a:srgbClr val="262626"/>
                </a:solidFill>
                <a:latin typeface="Book Antiqua" panose="02040602050305030304" pitchFamily="18" charset="0"/>
                <a:ea typeface="Meiryo"/>
                <a:cs typeface="Meiryo"/>
                <a:sym typeface="Meiryo"/>
              </a:rPr>
              <a:t>The Fellowship commemorates the contributions and personal qualities of </a:t>
            </a:r>
            <a:r>
              <a:rPr lang="en" sz="1400" b="1">
                <a:solidFill>
                  <a:srgbClr val="262626"/>
                </a:solidFill>
                <a:latin typeface="Book Antiqua" panose="02040602050305030304" pitchFamily="18" charset="0"/>
                <a:ea typeface="Meiryo"/>
                <a:cs typeface="Meiryo"/>
                <a:sym typeface="Meiryo"/>
              </a:rPr>
              <a:t>David A. Winston</a:t>
            </a:r>
            <a:r>
              <a:rPr lang="en" sz="1400">
                <a:solidFill>
                  <a:srgbClr val="262626"/>
                </a:solidFill>
                <a:latin typeface="Book Antiqua" panose="02040602050305030304" pitchFamily="18" charset="0"/>
                <a:ea typeface="Meiryo"/>
                <a:cs typeface="Meiryo"/>
                <a:sym typeface="Meiryo"/>
              </a:rPr>
              <a:t> who, for 20 years, played a significant role in shaping American health policy.</a:t>
            </a:r>
            <a:endParaRPr sz="1400">
              <a:solidFill>
                <a:srgbClr val="262626"/>
              </a:solidFill>
              <a:latin typeface="Book Antiqua" panose="02040602050305030304" pitchFamily="18" charset="0"/>
              <a:ea typeface="Meiryo"/>
              <a:cs typeface="Meiryo"/>
              <a:sym typeface="Meiryo"/>
            </a:endParaRPr>
          </a:p>
          <a:p>
            <a:pPr marL="457200" lvl="0" indent="-317500" algn="l" rtl="0">
              <a:lnSpc>
                <a:spcPct val="150000"/>
              </a:lnSpc>
              <a:spcBef>
                <a:spcPts val="0"/>
              </a:spcBef>
              <a:spcAft>
                <a:spcPts val="0"/>
              </a:spcAft>
              <a:buClr>
                <a:srgbClr val="262626"/>
              </a:buClr>
              <a:buSzPts val="1400"/>
              <a:buFont typeface="Meiryo"/>
              <a:buChar char="❑"/>
            </a:pPr>
            <a:r>
              <a:rPr lang="en" sz="1400">
                <a:solidFill>
                  <a:srgbClr val="262626"/>
                </a:solidFill>
                <a:latin typeface="Book Antiqua" panose="02040602050305030304" pitchFamily="18" charset="0"/>
                <a:ea typeface="Meiryo"/>
                <a:cs typeface="Meiryo"/>
                <a:sym typeface="Meiryo"/>
              </a:rPr>
              <a:t>David Winston served as a bridge between the </a:t>
            </a:r>
            <a:r>
              <a:rPr lang="en" sz="1400" b="1">
                <a:solidFill>
                  <a:srgbClr val="262626"/>
                </a:solidFill>
                <a:latin typeface="Book Antiqua" panose="02040602050305030304" pitchFamily="18" charset="0"/>
                <a:ea typeface="Meiryo"/>
                <a:cs typeface="Meiryo"/>
                <a:sym typeface="Meiryo"/>
              </a:rPr>
              <a:t>public sector</a:t>
            </a:r>
            <a:r>
              <a:rPr lang="en" sz="1400">
                <a:solidFill>
                  <a:srgbClr val="262626"/>
                </a:solidFill>
                <a:latin typeface="Book Antiqua" panose="02040602050305030304" pitchFamily="18" charset="0"/>
                <a:ea typeface="Meiryo"/>
                <a:cs typeface="Meiryo"/>
                <a:sym typeface="Meiryo"/>
              </a:rPr>
              <a:t>, which he knew well from long experience, and the</a:t>
            </a:r>
            <a:r>
              <a:rPr lang="en" sz="1400" b="1">
                <a:solidFill>
                  <a:srgbClr val="262626"/>
                </a:solidFill>
                <a:latin typeface="Book Antiqua" panose="02040602050305030304" pitchFamily="18" charset="0"/>
                <a:ea typeface="Meiryo"/>
                <a:cs typeface="Meiryo"/>
                <a:sym typeface="Meiryo"/>
              </a:rPr>
              <a:t> private sector</a:t>
            </a:r>
            <a:r>
              <a:rPr lang="en" sz="1400">
                <a:solidFill>
                  <a:srgbClr val="262626"/>
                </a:solidFill>
                <a:latin typeface="Book Antiqua" panose="02040602050305030304" pitchFamily="18" charset="0"/>
                <a:ea typeface="Meiryo"/>
                <a:cs typeface="Meiryo"/>
                <a:sym typeface="Meiryo"/>
              </a:rPr>
              <a:t>, in which he deeply believed. His advice and counsel were sought and accepted by leaders in both sectors and his knowledge and integrity earned him the respect and trust of the healthcare community.</a:t>
            </a:r>
            <a:endParaRPr sz="1400">
              <a:solidFill>
                <a:srgbClr val="262626"/>
              </a:solidFill>
              <a:latin typeface="Book Antiqua" panose="02040602050305030304" pitchFamily="18" charset="0"/>
              <a:ea typeface="Meiryo"/>
              <a:cs typeface="Meiryo"/>
              <a:sym typeface="Meiryo"/>
            </a:endParaRPr>
          </a:p>
          <a:p>
            <a:pPr marL="0" lvl="0" indent="0" algn="l" rtl="0">
              <a:spcBef>
                <a:spcPts val="600"/>
              </a:spcBef>
              <a:spcAft>
                <a:spcPts val="0"/>
              </a:spcAft>
              <a:buClr>
                <a:schemeClr val="dk1"/>
              </a:buClr>
              <a:buSzPts val="1100"/>
              <a:buFont typeface="Arial"/>
              <a:buNone/>
            </a:pPr>
            <a:endParaRPr sz="1200" b="1"/>
          </a:p>
        </p:txBody>
      </p:sp>
      <p:sp>
        <p:nvSpPr>
          <p:cNvPr id="331" name="Google Shape;331;p15"/>
          <p:cNvSpPr txBox="1">
            <a:spLocks noGrp="1"/>
          </p:cNvSpPr>
          <p:nvPr>
            <p:ph type="body" idx="2"/>
          </p:nvPr>
        </p:nvSpPr>
        <p:spPr>
          <a:xfrm>
            <a:off x="1608575" y="4058325"/>
            <a:ext cx="6759000" cy="714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000">
              <a:solidFill>
                <a:schemeClr val="accent2"/>
              </a:solidFill>
            </a:endParaRPr>
          </a:p>
          <a:p>
            <a:pPr marL="0" lvl="0" indent="0" algn="l" rtl="0">
              <a:spcBef>
                <a:spcPts val="0"/>
              </a:spcBef>
              <a:spcAft>
                <a:spcPts val="0"/>
              </a:spcAft>
              <a:buClr>
                <a:schemeClr val="dk1"/>
              </a:buClr>
              <a:buSzPts val="1100"/>
              <a:buFont typeface="Arial"/>
              <a:buNone/>
            </a:pPr>
            <a:endParaRPr sz="1000">
              <a:solidFill>
                <a:schemeClr val="accent2"/>
              </a:solidFill>
            </a:endParaRPr>
          </a:p>
          <a:p>
            <a:pPr marL="0" lvl="0" indent="0" algn="l" rtl="0">
              <a:spcBef>
                <a:spcPts val="0"/>
              </a:spcBef>
              <a:spcAft>
                <a:spcPts val="0"/>
              </a:spcAft>
              <a:buNone/>
            </a:pPr>
            <a:endParaRPr sz="1000">
              <a:solidFill>
                <a:schemeClr val="accent2"/>
              </a:solidFill>
            </a:endParaRPr>
          </a:p>
        </p:txBody>
      </p:sp>
      <p:sp>
        <p:nvSpPr>
          <p:cNvPr id="332" name="Google Shape;332;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333" name="Google Shape;333;p15"/>
          <p:cNvPicPr preferRelativeResize="0"/>
          <p:nvPr/>
        </p:nvPicPr>
        <p:blipFill>
          <a:blip r:embed="rId3">
            <a:alphaModFix/>
          </a:blip>
          <a:stretch>
            <a:fillRect/>
          </a:stretch>
        </p:blipFill>
        <p:spPr>
          <a:xfrm>
            <a:off x="3809395" y="594277"/>
            <a:ext cx="2856344" cy="14403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9" name="Google Shape;319;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317" name="Google Shape;317;p13"/>
          <p:cNvSpPr txBox="1">
            <a:spLocks noGrp="1"/>
          </p:cNvSpPr>
          <p:nvPr>
            <p:ph type="ctrTitle" idx="4294967295"/>
          </p:nvPr>
        </p:nvSpPr>
        <p:spPr>
          <a:xfrm>
            <a:off x="482856" y="657860"/>
            <a:ext cx="6031404" cy="1285240"/>
          </a:xfrm>
          <a:prstGeom prst="rect">
            <a:avLst/>
          </a:prstGeom>
        </p:spPr>
        <p:txBody>
          <a:bodyPr spcFirstLastPara="1" wrap="square" lIns="0" tIns="0" rIns="0" bIns="0" anchor="t" anchorCtr="0">
            <a:noAutofit/>
          </a:bodyPr>
          <a:lstStyle/>
          <a:p>
            <a:r>
              <a:rPr lang="en" sz="4000">
                <a:solidFill>
                  <a:schemeClr val="accent2"/>
                </a:solidFill>
                <a:latin typeface="Book Antiqua"/>
              </a:rPr>
              <a:t>Scholarship Deadline</a:t>
            </a:r>
            <a:br>
              <a:rPr lang="en" sz="4000">
                <a:solidFill>
                  <a:schemeClr val="accent2"/>
                </a:solidFill>
                <a:latin typeface="Book Antiqua"/>
              </a:rPr>
            </a:br>
            <a:r>
              <a:rPr lang="en" sz="4000">
                <a:solidFill>
                  <a:schemeClr val="accent2"/>
                </a:solidFill>
                <a:latin typeface="Book Antiqua"/>
              </a:rPr>
              <a:t>March 7, 2022 </a:t>
            </a:r>
            <a:endParaRPr lang="en-US" sz="4000">
              <a:solidFill>
                <a:schemeClr val="accent2"/>
              </a:solidFill>
              <a:latin typeface="Book Antiqua"/>
            </a:endParaRPr>
          </a:p>
        </p:txBody>
      </p:sp>
      <p:pic>
        <p:nvPicPr>
          <p:cNvPr id="2" name="Picture 1">
            <a:extLst>
              <a:ext uri="{FF2B5EF4-FFF2-40B4-BE49-F238E27FC236}">
                <a16:creationId xmlns:a16="http://schemas.microsoft.com/office/drawing/2014/main" id="{5324D638-7CF6-4868-BCC6-8409BD610B48}"/>
              </a:ext>
            </a:extLst>
          </p:cNvPr>
          <p:cNvPicPr>
            <a:picLocks noChangeAspect="1"/>
          </p:cNvPicPr>
          <p:nvPr/>
        </p:nvPicPr>
        <p:blipFill>
          <a:blip r:embed="rId3"/>
          <a:stretch>
            <a:fillRect/>
          </a:stretch>
        </p:blipFill>
        <p:spPr>
          <a:xfrm>
            <a:off x="3497580" y="2046767"/>
            <a:ext cx="3456681" cy="2307267"/>
          </a:xfrm>
          <a:prstGeom prst="rect">
            <a:avLst/>
          </a:prstGeom>
        </p:spPr>
      </p:pic>
    </p:spTree>
    <p:extLst>
      <p:ext uri="{BB962C8B-B14F-4D97-AF65-F5344CB8AC3E}">
        <p14:creationId xmlns:p14="http://schemas.microsoft.com/office/powerpoint/2010/main" val="428160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a:latin typeface="Book Antiqua" panose="02040602050305030304" pitchFamily="18" charset="0"/>
              </a:rPr>
              <a:t>Scholarship Program</a:t>
            </a:r>
            <a:endParaRPr sz="2000">
              <a:latin typeface="Book Antiqua" panose="02040602050305030304" pitchFamily="18" charset="0"/>
            </a:endParaRPr>
          </a:p>
        </p:txBody>
      </p:sp>
      <p:sp>
        <p:nvSpPr>
          <p:cNvPr id="392" name="Google Shape;392;p23"/>
          <p:cNvSpPr txBox="1">
            <a:spLocks noGrp="1"/>
          </p:cNvSpPr>
          <p:nvPr>
            <p:ph type="body" idx="1"/>
          </p:nvPr>
        </p:nvSpPr>
        <p:spPr>
          <a:prstGeom prst="rect">
            <a:avLst/>
          </a:prstGeom>
        </p:spPr>
        <p:txBody>
          <a:bodyPr spcFirstLastPara="1" wrap="square" lIns="0" tIns="0" rIns="0" bIns="0" anchor="t" anchorCtr="0">
            <a:noAutofit/>
          </a:bodyPr>
          <a:lstStyle/>
          <a:p>
            <a:pPr marL="457200" lvl="0" indent="-330200" algn="l" rtl="0">
              <a:lnSpc>
                <a:spcPct val="115000"/>
              </a:lnSpc>
              <a:spcBef>
                <a:spcPts val="600"/>
              </a:spcBef>
              <a:spcAft>
                <a:spcPts val="0"/>
              </a:spcAft>
              <a:buSzPts val="1600"/>
              <a:buChar char="❑"/>
            </a:pPr>
            <a:r>
              <a:rPr lang="en" sz="1600">
                <a:latin typeface="Book Antiqua" panose="02040602050305030304" pitchFamily="18" charset="0"/>
              </a:rPr>
              <a:t>The scholarship program recognizes student excellence and achievement based upon that student’s record and recommendations from faculty and colleagues. </a:t>
            </a:r>
            <a:endParaRPr sz="1600">
              <a:latin typeface="Book Antiqua" panose="02040602050305030304" pitchFamily="18" charset="0"/>
            </a:endParaRPr>
          </a:p>
          <a:p>
            <a:pPr marL="457200" lvl="0" indent="-330200" algn="l" rtl="0">
              <a:lnSpc>
                <a:spcPct val="115000"/>
              </a:lnSpc>
              <a:spcBef>
                <a:spcPts val="0"/>
              </a:spcBef>
              <a:spcAft>
                <a:spcPts val="0"/>
              </a:spcAft>
              <a:buSzPts val="1600"/>
              <a:buChar char="❑"/>
            </a:pPr>
            <a:r>
              <a:rPr lang="en" sz="1600">
                <a:latin typeface="Book Antiqua" panose="02040602050305030304" pitchFamily="18" charset="0"/>
              </a:rPr>
              <a:t>Up to </a:t>
            </a:r>
            <a:r>
              <a:rPr lang="en" sz="1600">
                <a:solidFill>
                  <a:srgbClr val="0000FF"/>
                </a:solidFill>
                <a:latin typeface="Book Antiqua" panose="02040602050305030304" pitchFamily="18" charset="0"/>
              </a:rPr>
              <a:t>twenty awards of $10,000</a:t>
            </a:r>
            <a:r>
              <a:rPr lang="en" sz="1600">
                <a:latin typeface="Book Antiqua" panose="02040602050305030304" pitchFamily="18" charset="0"/>
              </a:rPr>
              <a:t> will be offered to each selected student who demonstrates their potential to succeed in health policy, health administration, and/or health management at either the state or national level upon graduation from their degree program. </a:t>
            </a:r>
            <a:endParaRPr sz="1600">
              <a:latin typeface="Book Antiqua" panose="02040602050305030304" pitchFamily="18" charset="0"/>
            </a:endParaRPr>
          </a:p>
          <a:p>
            <a:pPr marL="457200" lvl="0" indent="-330200" algn="l" rtl="0">
              <a:lnSpc>
                <a:spcPct val="115000"/>
              </a:lnSpc>
              <a:spcBef>
                <a:spcPts val="0"/>
              </a:spcBef>
              <a:spcAft>
                <a:spcPts val="0"/>
              </a:spcAft>
              <a:buSzPts val="1600"/>
              <a:buChar char="❑"/>
            </a:pPr>
            <a:r>
              <a:rPr lang="en" sz="1600">
                <a:latin typeface="Book Antiqua" panose="02040602050305030304" pitchFamily="18" charset="0"/>
              </a:rPr>
              <a:t>This program is open to any student enrolled in an academic graduate program at an accredited college or university.</a:t>
            </a:r>
            <a:endParaRPr sz="1600">
              <a:latin typeface="Book Antiqua" panose="02040602050305030304" pitchFamily="18" charset="0"/>
            </a:endParaRPr>
          </a:p>
          <a:p>
            <a:pPr indent="-330200">
              <a:lnSpc>
                <a:spcPct val="115000"/>
              </a:lnSpc>
              <a:spcBef>
                <a:spcPts val="0"/>
              </a:spcBef>
              <a:buSzPts val="1600"/>
              <a:buFont typeface="Montserrat"/>
              <a:buChar char="❑"/>
            </a:pPr>
            <a:r>
              <a:rPr lang="en" sz="1600" b="1">
                <a:solidFill>
                  <a:srgbClr val="FF0000"/>
                </a:solidFill>
                <a:latin typeface="Book Antiqua"/>
                <a:ea typeface="Montserrat"/>
                <a:cs typeface="Montserrat"/>
                <a:sym typeface="Montserrat"/>
              </a:rPr>
              <a:t> Deadline is March 7, 2022</a:t>
            </a:r>
            <a:r>
              <a:rPr lang="en" sz="1600" b="1">
                <a:solidFill>
                  <a:srgbClr val="FF0000"/>
                </a:solidFill>
                <a:latin typeface="Montserrat"/>
                <a:ea typeface="Montserrat"/>
                <a:cs typeface="Montserrat"/>
                <a:sym typeface="Montserrat"/>
              </a:rPr>
              <a:t>.</a:t>
            </a:r>
            <a:endParaRPr sz="1600" b="1">
              <a:solidFill>
                <a:srgbClr val="FF0000"/>
              </a:solidFill>
              <a:latin typeface="Montserrat"/>
              <a:ea typeface="Montserrat"/>
              <a:cs typeface="Montserrat"/>
              <a:sym typeface="Montserrat"/>
            </a:endParaRPr>
          </a:p>
          <a:p>
            <a:pPr marL="0" lvl="0" indent="0" algn="l" rtl="0">
              <a:lnSpc>
                <a:spcPct val="115000"/>
              </a:lnSpc>
              <a:spcBef>
                <a:spcPts val="600"/>
              </a:spcBef>
              <a:spcAft>
                <a:spcPts val="0"/>
              </a:spcAft>
              <a:buNone/>
            </a:pPr>
            <a:endParaRPr sz="1600"/>
          </a:p>
        </p:txBody>
      </p:sp>
      <p:sp>
        <p:nvSpPr>
          <p:cNvPr id="393" name="Google Shape;393;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776450" y="119572"/>
            <a:ext cx="3587400" cy="856800"/>
          </a:xfrm>
          <a:prstGeom prst="rect">
            <a:avLst/>
          </a:prstGeom>
        </p:spPr>
        <p:txBody>
          <a:bodyPr spcFirstLastPara="1" wrap="square" lIns="0" tIns="0" rIns="0" bIns="0" anchor="b" anchorCtr="0">
            <a:noAutofit/>
          </a:bodyPr>
          <a:lstStyle/>
          <a:p>
            <a:r>
              <a:rPr lang="en" sz="2000">
                <a:latin typeface="Book Antiqua"/>
              </a:rPr>
              <a:t>Scholarship Eligibility Requirements</a:t>
            </a:r>
            <a:endParaRPr sz="2000">
              <a:latin typeface="Book Antiqua" panose="02040602050305030304" pitchFamily="18" charset="0"/>
            </a:endParaRPr>
          </a:p>
        </p:txBody>
      </p:sp>
      <p:sp>
        <p:nvSpPr>
          <p:cNvPr id="392" name="Google Shape;392;p23"/>
          <p:cNvSpPr txBox="1">
            <a:spLocks noGrp="1"/>
          </p:cNvSpPr>
          <p:nvPr>
            <p:ph type="body" idx="1"/>
          </p:nvPr>
        </p:nvSpPr>
        <p:spPr>
          <a:xfrm>
            <a:off x="629643" y="973848"/>
            <a:ext cx="7591200" cy="2932500"/>
          </a:xfrm>
          <a:prstGeom prst="rect">
            <a:avLst/>
          </a:prstGeom>
        </p:spPr>
        <p:txBody>
          <a:bodyPr spcFirstLastPara="1" wrap="square" lIns="0" tIns="0" rIns="0" bIns="0" anchor="t" anchorCtr="0">
            <a:noAutofit/>
          </a:bodyPr>
          <a:lstStyle/>
          <a:p>
            <a:pPr marL="387350" indent="-285750">
              <a:buSzPts val="1600"/>
            </a:pPr>
            <a:r>
              <a:rPr lang="en" sz="1600">
                <a:latin typeface="Book Antiqua"/>
              </a:rPr>
              <a:t>Applicants must be scheduled to complete the didactic portion of their degree     not later than December of the year following the awarding of the scholarship.</a:t>
            </a:r>
            <a:endParaRPr lang="en">
              <a:latin typeface="Book Antiqua"/>
            </a:endParaRPr>
          </a:p>
          <a:p>
            <a:pPr>
              <a:buSzPts val="1600"/>
            </a:pPr>
            <a:r>
              <a:rPr lang="en" sz="1600">
                <a:latin typeface="Book Antiqua"/>
              </a:rPr>
              <a:t>U.S. citizenship is required.</a:t>
            </a:r>
            <a:endParaRPr lang="en">
              <a:latin typeface="Book Antiqua"/>
            </a:endParaRPr>
          </a:p>
          <a:p>
            <a:pPr>
              <a:buSzPts val="1600"/>
            </a:pPr>
            <a:r>
              <a:rPr lang="en" sz="1600">
                <a:latin typeface="Book Antiqua"/>
              </a:rPr>
              <a:t>Applicants from health policy, public policy, health administration, business, economics, and law graduate programs (e.g. MPH, MPP, MHA, MBA, MA, JD) as well as joint degree programs (e.g. JD/MPH) are strongly encouraged to apply.</a:t>
            </a:r>
            <a:endParaRPr>
              <a:latin typeface="Book Antiqua"/>
            </a:endParaRPr>
          </a:p>
          <a:p>
            <a:pPr>
              <a:buSzPts val="1600"/>
              <a:buFont typeface="Montserrat Light"/>
              <a:buChar char="❑"/>
            </a:pPr>
            <a:r>
              <a:rPr lang="en" sz="1600">
                <a:latin typeface="Book Antiqua"/>
                <a:ea typeface="Montserrat"/>
                <a:cs typeface="Montserrat"/>
                <a:sym typeface="Montserrat"/>
              </a:rPr>
              <a:t>In honoring the legacy of David Winston, students of all political ideological perspectives are encouraged to apply. </a:t>
            </a:r>
            <a:endParaRPr lang="en" sz="1600">
              <a:latin typeface="Book Antiqua"/>
              <a:ea typeface="Montserrat"/>
              <a:cs typeface="Montserrat"/>
            </a:endParaRPr>
          </a:p>
          <a:p>
            <a:pPr marL="0" lvl="0" indent="0" algn="l" rtl="0">
              <a:lnSpc>
                <a:spcPct val="115000"/>
              </a:lnSpc>
              <a:spcBef>
                <a:spcPts val="600"/>
              </a:spcBef>
              <a:spcAft>
                <a:spcPts val="0"/>
              </a:spcAft>
              <a:buNone/>
            </a:pPr>
            <a:endParaRPr sz="1600">
              <a:latin typeface="Book Antiqua"/>
            </a:endParaRPr>
          </a:p>
        </p:txBody>
      </p:sp>
      <p:sp>
        <p:nvSpPr>
          <p:cNvPr id="393" name="Google Shape;393;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4006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4"/>
          <p:cNvSpPr txBox="1">
            <a:spLocks noGrp="1"/>
          </p:cNvSpPr>
          <p:nvPr>
            <p:ph type="title"/>
          </p:nvPr>
        </p:nvSpPr>
        <p:spPr>
          <a:xfrm>
            <a:off x="776450" y="402700"/>
            <a:ext cx="3587400" cy="4888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a:latin typeface="Book Antiqua" panose="02040602050305030304" pitchFamily="18" charset="0"/>
              </a:rPr>
              <a:t>Scholar Symposium</a:t>
            </a:r>
            <a:endParaRPr sz="2000">
              <a:latin typeface="Book Antiqua" panose="02040602050305030304" pitchFamily="18" charset="0"/>
            </a:endParaRPr>
          </a:p>
        </p:txBody>
      </p:sp>
      <p:sp>
        <p:nvSpPr>
          <p:cNvPr id="399" name="Google Shape;399;p24"/>
          <p:cNvSpPr txBox="1">
            <a:spLocks noGrp="1"/>
          </p:cNvSpPr>
          <p:nvPr>
            <p:ph type="body" idx="1"/>
          </p:nvPr>
        </p:nvSpPr>
        <p:spPr>
          <a:xfrm>
            <a:off x="395449" y="998595"/>
            <a:ext cx="7707983" cy="34527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en" sz="1600">
                <a:latin typeface="Book Antiqua" panose="02040602050305030304" pitchFamily="18" charset="0"/>
              </a:rPr>
              <a:t>The Winston Symposium brings together the current Winston Scholars, current and former Winston Fellows, the Winston Board, as well as invited health policy makers from Washington. In an informal, day-long session, Winston scholars have the opportunity to test what they have learned by interacting with some of the nation’s experts in health policy.</a:t>
            </a:r>
            <a:endParaRPr sz="1600">
              <a:latin typeface="Book Antiqua" panose="02040602050305030304" pitchFamily="18" charset="0"/>
            </a:endParaRPr>
          </a:p>
          <a:p>
            <a:pPr marL="0" lvl="0" indent="0" algn="l" rtl="0">
              <a:lnSpc>
                <a:spcPct val="115000"/>
              </a:lnSpc>
              <a:spcBef>
                <a:spcPts val="600"/>
              </a:spcBef>
              <a:spcAft>
                <a:spcPts val="0"/>
              </a:spcAft>
              <a:buNone/>
            </a:pPr>
            <a:r>
              <a:rPr lang="en" sz="1600" u="sng">
                <a:latin typeface="Book Antiqua"/>
              </a:rPr>
              <a:t>Recent agenda topics include:</a:t>
            </a:r>
            <a:endParaRPr sz="1600" u="sng">
              <a:latin typeface="Book Antiqua"/>
            </a:endParaRPr>
          </a:p>
          <a:p>
            <a:pPr marL="457200" lvl="0" indent="-330200" algn="l" rtl="0">
              <a:lnSpc>
                <a:spcPct val="115000"/>
              </a:lnSpc>
              <a:spcBef>
                <a:spcPts val="600"/>
              </a:spcBef>
              <a:spcAft>
                <a:spcPts val="0"/>
              </a:spcAft>
              <a:buSzPts val="1600"/>
              <a:buChar char="❑"/>
            </a:pPr>
            <a:r>
              <a:rPr lang="en" sz="1600">
                <a:latin typeface="Book Antiqua" panose="02040602050305030304" pitchFamily="18" charset="0"/>
              </a:rPr>
              <a:t>“Health Policy &amp; the Elections: What does public opinion polling tell us”</a:t>
            </a:r>
            <a:endParaRPr sz="1600">
              <a:latin typeface="Book Antiqua" panose="02040602050305030304" pitchFamily="18" charset="0"/>
            </a:endParaRPr>
          </a:p>
          <a:p>
            <a:pPr marL="457200" lvl="0" indent="-330200" algn="l" rtl="0">
              <a:lnSpc>
                <a:spcPct val="115000"/>
              </a:lnSpc>
              <a:spcBef>
                <a:spcPts val="0"/>
              </a:spcBef>
              <a:spcAft>
                <a:spcPts val="0"/>
              </a:spcAft>
              <a:buSzPts val="1600"/>
              <a:buChar char="❑"/>
            </a:pPr>
            <a:r>
              <a:rPr lang="en" sz="1600">
                <a:latin typeface="Book Antiqua" panose="02040602050305030304" pitchFamily="18" charset="0"/>
              </a:rPr>
              <a:t>“The Executive Branch, Crafting and Implementing Policy Change”</a:t>
            </a:r>
            <a:endParaRPr sz="1600">
              <a:latin typeface="Book Antiqua" panose="02040602050305030304" pitchFamily="18" charset="0"/>
            </a:endParaRPr>
          </a:p>
          <a:p>
            <a:pPr marL="457200" lvl="0" indent="-330200" algn="l" rtl="0">
              <a:lnSpc>
                <a:spcPct val="115000"/>
              </a:lnSpc>
              <a:spcBef>
                <a:spcPts val="0"/>
              </a:spcBef>
              <a:spcAft>
                <a:spcPts val="0"/>
              </a:spcAft>
              <a:buSzPts val="1600"/>
              <a:buChar char="❑"/>
            </a:pPr>
            <a:r>
              <a:rPr lang="en" sz="1600">
                <a:latin typeface="Book Antiqua" panose="02040602050305030304" pitchFamily="18" charset="0"/>
              </a:rPr>
              <a:t>“Congress and Health Policy Issues”</a:t>
            </a:r>
            <a:endParaRPr sz="1600">
              <a:latin typeface="Book Antiqua" panose="02040602050305030304" pitchFamily="18" charset="0"/>
            </a:endParaRPr>
          </a:p>
          <a:p>
            <a:pPr marL="457200" lvl="0" indent="-330200" algn="l" rtl="0">
              <a:lnSpc>
                <a:spcPct val="115000"/>
              </a:lnSpc>
              <a:spcBef>
                <a:spcPts val="0"/>
              </a:spcBef>
              <a:spcAft>
                <a:spcPts val="0"/>
              </a:spcAft>
              <a:buSzPts val="1600"/>
              <a:buChar char="❑"/>
            </a:pPr>
            <a:r>
              <a:rPr lang="en" sz="1600">
                <a:latin typeface="Book Antiqua" panose="02040602050305030304" pitchFamily="18" charset="0"/>
              </a:rPr>
              <a:t>“Key Constituencies in Health Policy”</a:t>
            </a:r>
            <a:endParaRPr sz="1600">
              <a:latin typeface="Book Antiqua" panose="02040602050305030304" pitchFamily="18" charset="0"/>
            </a:endParaRPr>
          </a:p>
          <a:p>
            <a:pPr marL="0" lvl="0" indent="0" algn="l" rtl="0">
              <a:lnSpc>
                <a:spcPct val="115000"/>
              </a:lnSpc>
              <a:spcBef>
                <a:spcPts val="600"/>
              </a:spcBef>
              <a:spcAft>
                <a:spcPts val="0"/>
              </a:spcAft>
              <a:buNone/>
            </a:pPr>
            <a:endParaRPr sz="1600"/>
          </a:p>
          <a:p>
            <a:pPr marL="0" lvl="0" indent="0" algn="l" rtl="0">
              <a:lnSpc>
                <a:spcPct val="115000"/>
              </a:lnSpc>
              <a:spcBef>
                <a:spcPts val="600"/>
              </a:spcBef>
              <a:spcAft>
                <a:spcPts val="0"/>
              </a:spcAft>
              <a:buNone/>
            </a:pPr>
            <a:endParaRPr sz="1600"/>
          </a:p>
        </p:txBody>
      </p:sp>
      <p:sp>
        <p:nvSpPr>
          <p:cNvPr id="400" name="Google Shape;400;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4"/>
          <p:cNvSpPr txBox="1">
            <a:spLocks noGrp="1"/>
          </p:cNvSpPr>
          <p:nvPr>
            <p:ph type="ctrTitle"/>
          </p:nvPr>
        </p:nvSpPr>
        <p:spPr>
          <a:xfrm>
            <a:off x="1485650" y="2177750"/>
            <a:ext cx="4749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solidFill>
                  <a:schemeClr val="accent2"/>
                </a:solidFill>
                <a:latin typeface="Book Antiqua" panose="02040602050305030304" pitchFamily="18" charset="0"/>
              </a:rPr>
              <a:t>David A. Winston Health Policy Fellowship</a:t>
            </a:r>
            <a:endParaRPr>
              <a:latin typeface="Book Antiqua" panose="0204060205030503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18"/>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a:latin typeface="Book Antiqua" panose="02040602050305030304" pitchFamily="18" charset="0"/>
              </a:rPr>
              <a:t>Timeline of Fellowship</a:t>
            </a:r>
            <a:endParaRPr sz="2000">
              <a:latin typeface="Book Antiqua" panose="02040602050305030304" pitchFamily="18" charset="0"/>
            </a:endParaRPr>
          </a:p>
        </p:txBody>
      </p:sp>
      <p:sp>
        <p:nvSpPr>
          <p:cNvPr id="352" name="Google Shape;352;p18"/>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latin typeface="Book Antiqua" panose="02040602050305030304" pitchFamily="18" charset="0"/>
                <a:ea typeface="Montserrat"/>
                <a:cs typeface="Montserrat"/>
                <a:sym typeface="Montserrat"/>
              </a:rPr>
              <a:t>Phase I: Three months</a:t>
            </a:r>
            <a:endParaRPr sz="1800" b="1">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600">
                <a:latin typeface="Book Antiqua" panose="02040602050305030304" pitchFamily="18" charset="0"/>
              </a:rPr>
              <a:t>Informational Interviews</a:t>
            </a:r>
            <a:endParaRPr sz="1600">
              <a:latin typeface="Book Antiqua" panose="02040602050305030304" pitchFamily="18" charset="0"/>
            </a:endParaRPr>
          </a:p>
          <a:p>
            <a:pPr marL="457200" lvl="0" indent="-330200" algn="l" rtl="0">
              <a:spcBef>
                <a:spcPts val="0"/>
              </a:spcBef>
              <a:spcAft>
                <a:spcPts val="0"/>
              </a:spcAft>
              <a:buSzPts val="1600"/>
              <a:buChar char="❑"/>
            </a:pPr>
            <a:r>
              <a:rPr lang="en" sz="1600">
                <a:latin typeface="Book Antiqua" panose="02040602050305030304" pitchFamily="18" charset="0"/>
              </a:rPr>
              <a:t>Educational series</a:t>
            </a:r>
            <a:endParaRPr sz="1600">
              <a:latin typeface="Book Antiqua" panose="02040602050305030304" pitchFamily="18" charset="0"/>
            </a:endParaRPr>
          </a:p>
          <a:p>
            <a:pPr marL="457200" lvl="0" indent="-330200" algn="l" rtl="0">
              <a:spcBef>
                <a:spcPts val="0"/>
              </a:spcBef>
              <a:spcAft>
                <a:spcPts val="0"/>
              </a:spcAft>
              <a:buSzPts val="1600"/>
              <a:buChar char="❑"/>
            </a:pPr>
            <a:r>
              <a:rPr lang="en" sz="1600">
                <a:latin typeface="Book Antiqua" panose="02040602050305030304" pitchFamily="18" charset="0"/>
              </a:rPr>
              <a:t>Meet with mentors</a:t>
            </a:r>
            <a:endParaRPr sz="1600">
              <a:latin typeface="Book Antiqua" panose="02040602050305030304" pitchFamily="18" charset="0"/>
            </a:endParaRPr>
          </a:p>
          <a:p>
            <a:pPr marL="457200" lvl="0" indent="-330200" algn="l" rtl="0">
              <a:spcBef>
                <a:spcPts val="0"/>
              </a:spcBef>
              <a:spcAft>
                <a:spcPts val="0"/>
              </a:spcAft>
              <a:buSzPts val="1600"/>
              <a:buChar char="❑"/>
            </a:pPr>
            <a:r>
              <a:rPr lang="en" sz="1600">
                <a:latin typeface="Book Antiqua" panose="02040602050305030304" pitchFamily="18" charset="0"/>
              </a:rPr>
              <a:t>Domestic field trips (e.g. CDC, Commonwealth Fund, Boston health providers)</a:t>
            </a:r>
            <a:endParaRPr sz="1600">
              <a:latin typeface="Book Antiqua" panose="02040602050305030304" pitchFamily="18" charset="0"/>
            </a:endParaRPr>
          </a:p>
          <a:p>
            <a:pPr marL="457200" lvl="0" indent="-330200" algn="l" rtl="0">
              <a:spcBef>
                <a:spcPts val="0"/>
              </a:spcBef>
              <a:spcAft>
                <a:spcPts val="0"/>
              </a:spcAft>
              <a:buSzPts val="1600"/>
              <a:buChar char="❑"/>
            </a:pPr>
            <a:r>
              <a:rPr lang="en" sz="1600">
                <a:latin typeface="Book Antiqua" panose="02040602050305030304" pitchFamily="18" charset="0"/>
              </a:rPr>
              <a:t>Conferences</a:t>
            </a:r>
            <a:endParaRPr sz="1600">
              <a:latin typeface="Book Antiqua" panose="02040602050305030304" pitchFamily="18" charset="0"/>
            </a:endParaRPr>
          </a:p>
          <a:p>
            <a:pPr marL="457200" lvl="0" indent="0" algn="l" rtl="0">
              <a:spcBef>
                <a:spcPts val="600"/>
              </a:spcBef>
              <a:spcAft>
                <a:spcPts val="0"/>
              </a:spcAft>
              <a:buNone/>
            </a:pPr>
            <a:endParaRPr/>
          </a:p>
        </p:txBody>
      </p:sp>
      <p:sp>
        <p:nvSpPr>
          <p:cNvPr id="354" name="Google Shape;354;p18"/>
          <p:cNvSpPr txBox="1">
            <a:spLocks noGrp="1"/>
          </p:cNvSpPr>
          <p:nvPr>
            <p:ph type="body" idx="2"/>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a:latin typeface="Book Antiqua" panose="02040602050305030304" pitchFamily="18" charset="0"/>
                <a:ea typeface="Montserrat"/>
                <a:cs typeface="Montserrat"/>
                <a:sym typeface="Montserrat"/>
              </a:rPr>
              <a:t>Phase II: Nine months</a:t>
            </a:r>
            <a:endParaRPr sz="1800" b="1">
              <a:latin typeface="Book Antiqua" panose="02040602050305030304" pitchFamily="18" charset="0"/>
              <a:ea typeface="Montserrat"/>
              <a:cs typeface="Montserrat"/>
              <a:sym typeface="Montserrat"/>
            </a:endParaRPr>
          </a:p>
          <a:p>
            <a:pPr marL="457200" lvl="0" indent="-330200" algn="l" rtl="0">
              <a:spcBef>
                <a:spcPts val="600"/>
              </a:spcBef>
              <a:spcAft>
                <a:spcPts val="0"/>
              </a:spcAft>
              <a:buSzPts val="1600"/>
              <a:buChar char="❑"/>
            </a:pPr>
            <a:r>
              <a:rPr lang="en" sz="1600">
                <a:latin typeface="Book Antiqua" panose="02040602050305030304" pitchFamily="18" charset="0"/>
              </a:rPr>
              <a:t>Full-time placement working on health policy in DC</a:t>
            </a:r>
            <a:endParaRPr sz="1600">
              <a:latin typeface="Book Antiqua" panose="02040602050305030304" pitchFamily="18" charset="0"/>
            </a:endParaRPr>
          </a:p>
          <a:p>
            <a:pPr marL="457200" lvl="0" indent="-330200" algn="l" rtl="0">
              <a:spcBef>
                <a:spcPts val="0"/>
              </a:spcBef>
              <a:spcAft>
                <a:spcPts val="0"/>
              </a:spcAft>
              <a:buSzPts val="1600"/>
              <a:buChar char="❑"/>
            </a:pPr>
            <a:r>
              <a:rPr lang="en" sz="1600">
                <a:latin typeface="Book Antiqua" panose="02040602050305030304" pitchFamily="18" charset="0"/>
              </a:rPr>
              <a:t>Attend Winston events (e.g. Health Policy Ball, Scholar Symposium)</a:t>
            </a:r>
            <a:endParaRPr sz="1600">
              <a:latin typeface="Book Antiqua" panose="02040602050305030304" pitchFamily="18" charset="0"/>
            </a:endParaRPr>
          </a:p>
        </p:txBody>
      </p:sp>
      <p:sp>
        <p:nvSpPr>
          <p:cNvPr id="355" name="Google Shape;355;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1"/>
          <p:cNvSpPr txBox="1">
            <a:spLocks noGrp="1"/>
          </p:cNvSpPr>
          <p:nvPr>
            <p:ph type="title"/>
          </p:nvPr>
        </p:nvSpPr>
        <p:spPr>
          <a:xfrm>
            <a:off x="545200" y="113211"/>
            <a:ext cx="3587400"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000">
                <a:latin typeface="Book Antiqua" panose="02040602050305030304" pitchFamily="18" charset="0"/>
              </a:rPr>
              <a:t>Application Process</a:t>
            </a:r>
            <a:endParaRPr sz="2000">
              <a:latin typeface="Book Antiqua" panose="02040602050305030304" pitchFamily="18" charset="0"/>
            </a:endParaRPr>
          </a:p>
        </p:txBody>
      </p:sp>
      <p:sp>
        <p:nvSpPr>
          <p:cNvPr id="379" name="Google Shape;379;p21"/>
          <p:cNvSpPr txBox="1">
            <a:spLocks noGrp="1"/>
          </p:cNvSpPr>
          <p:nvPr>
            <p:ph type="body" idx="1"/>
          </p:nvPr>
        </p:nvSpPr>
        <p:spPr>
          <a:xfrm>
            <a:off x="545200" y="1138747"/>
            <a:ext cx="7584900" cy="1181100"/>
          </a:xfrm>
          <a:prstGeom prst="rect">
            <a:avLst/>
          </a:prstGeom>
        </p:spPr>
        <p:txBody>
          <a:bodyPr spcFirstLastPara="1" wrap="square" lIns="0" tIns="0" rIns="0" bIns="0" anchor="t" anchorCtr="0">
            <a:noAutofit/>
          </a:bodyPr>
          <a:lstStyle/>
          <a:p>
            <a:pPr marL="0" indent="0">
              <a:buNone/>
            </a:pPr>
            <a:r>
              <a:rPr lang="en" sz="1800">
                <a:latin typeface="Book Antiqua"/>
              </a:rPr>
              <a:t>More information on the programs and applications process can be found at </a:t>
            </a:r>
            <a:r>
              <a:rPr lang="en" sz="1800" u="sng">
                <a:solidFill>
                  <a:schemeClr val="hlink"/>
                </a:solidFill>
                <a:latin typeface="Book Antiqua"/>
                <a:hlinkClick r:id="rId3">
                  <a:extLst>
                    <a:ext uri="{A12FA001-AC4F-418D-AE19-62706E023703}">
                      <ahyp:hlinkClr xmlns:ahyp="http://schemas.microsoft.com/office/drawing/2018/hyperlinkcolor" val="tx"/>
                    </a:ext>
                  </a:extLst>
                </a:hlinkClick>
              </a:rPr>
              <a:t>www.winstonfellowship.org</a:t>
            </a:r>
            <a:r>
              <a:rPr lang="en" sz="1800">
                <a:latin typeface="Book Antiqua"/>
              </a:rPr>
              <a:t> or email </a:t>
            </a:r>
            <a:r>
              <a:rPr lang="en" sz="1800">
                <a:latin typeface="Book Antiqua"/>
                <a:hlinkClick r:id="rId4"/>
              </a:rPr>
              <a:t>info@winstonfellowship.org</a:t>
            </a:r>
            <a:r>
              <a:rPr lang="en" sz="1800">
                <a:latin typeface="Book Antiqua"/>
              </a:rPr>
              <a:t>.</a:t>
            </a:r>
            <a:endParaRPr lang="en-US" sz="1800">
              <a:latin typeface="Book Antiqua" panose="02040602050305030304" pitchFamily="18" charset="0"/>
            </a:endParaRPr>
          </a:p>
          <a:p>
            <a:pPr marL="0" lvl="0" indent="0" algn="l" rtl="0">
              <a:spcBef>
                <a:spcPts val="600"/>
              </a:spcBef>
              <a:spcAft>
                <a:spcPts val="0"/>
              </a:spcAft>
              <a:buNone/>
            </a:pPr>
            <a:endParaRPr sz="1800"/>
          </a:p>
        </p:txBody>
      </p:sp>
      <p:sp>
        <p:nvSpPr>
          <p:cNvPr id="380" name="Google Shape;380;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381" name="Google Shape;381;p21"/>
          <p:cNvPicPr preferRelativeResize="0"/>
          <p:nvPr/>
        </p:nvPicPr>
        <p:blipFill>
          <a:blip r:embed="rId5">
            <a:alphaModFix/>
          </a:blip>
          <a:stretch>
            <a:fillRect/>
          </a:stretch>
        </p:blipFill>
        <p:spPr>
          <a:xfrm>
            <a:off x="2774649" y="1971450"/>
            <a:ext cx="4223462" cy="2254401"/>
          </a:xfrm>
          <a:prstGeom prst="rect">
            <a:avLst/>
          </a:prstGeom>
          <a:noFill/>
          <a:ln>
            <a:noFill/>
          </a:ln>
          <a:effectLst>
            <a:outerShdw blurRad="171450" dist="57150" dir="5400000" algn="bl" rotWithShape="0">
              <a:schemeClr val="dk1">
                <a:alpha val="19000"/>
              </a:schemeClr>
            </a:outerShdw>
          </a:effectLst>
        </p:spPr>
      </p:pic>
    </p:spTree>
  </p:cSld>
  <p:clrMapOvr>
    <a:masterClrMapping/>
  </p:clrMapOvr>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2505DBE9BE454D8D2D46122FD86BD3" ma:contentTypeVersion="13" ma:contentTypeDescription="Create a new document." ma:contentTypeScope="" ma:versionID="8aaa78627b813938a6acefb5d5e7455b">
  <xsd:schema xmlns:xsd="http://www.w3.org/2001/XMLSchema" xmlns:xs="http://www.w3.org/2001/XMLSchema" xmlns:p="http://schemas.microsoft.com/office/2006/metadata/properties" xmlns:ns2="aab3dce3-c1cf-4eaf-b984-00438dab340e" xmlns:ns3="f26e99e0-2636-4021-a373-e5b1f72aded2" targetNamespace="http://schemas.microsoft.com/office/2006/metadata/properties" ma:root="true" ma:fieldsID="1d3af757854f9ade2210342e85c78099" ns2:_="" ns3:_="">
    <xsd:import namespace="aab3dce3-c1cf-4eaf-b984-00438dab340e"/>
    <xsd:import namespace="f26e99e0-2636-4021-a373-e5b1f72ade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3dce3-c1cf-4eaf-b984-00438dab34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6e99e0-2636-4021-a373-e5b1f72ade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4E2369-C9ED-4552-B0E9-8CDC7B7A5EC5}">
  <ds:schemaRefs>
    <ds:schemaRef ds:uri="http://schemas.microsoft.com/sharepoint/v3/contenttype/forms"/>
  </ds:schemaRefs>
</ds:datastoreItem>
</file>

<file path=customXml/itemProps2.xml><?xml version="1.0" encoding="utf-8"?>
<ds:datastoreItem xmlns:ds="http://schemas.openxmlformats.org/officeDocument/2006/customXml" ds:itemID="{3BF961B0-7975-4419-9380-F95A09BDC6E8}"/>
</file>

<file path=customXml/itemProps3.xml><?xml version="1.0" encoding="utf-8"?>
<ds:datastoreItem xmlns:ds="http://schemas.openxmlformats.org/officeDocument/2006/customXml" ds:itemID="{F0C3A0F3-5CCD-4809-9FA2-91298698BB18}">
  <ds:schemaRefs>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a8a30a01-f467-4dc8-856a-cf846a809e13"/>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600</Words>
  <Application>Microsoft Office PowerPoint</Application>
  <PresentationFormat>On-screen Show (16:9)</PresentationFormat>
  <Paragraphs>61</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Meiryo</vt:lpstr>
      <vt:lpstr>Arial</vt:lpstr>
      <vt:lpstr>Poppins</vt:lpstr>
      <vt:lpstr>Montserrat Light</vt:lpstr>
      <vt:lpstr>Montserrat</vt:lpstr>
      <vt:lpstr>Book Antiqua</vt:lpstr>
      <vt:lpstr>Volsce template</vt:lpstr>
      <vt:lpstr>David A. Winston  Health Policy Scholarship</vt:lpstr>
      <vt:lpstr>History of the Winston Fellowship</vt:lpstr>
      <vt:lpstr>Scholarship Deadline March 7, 2022 </vt:lpstr>
      <vt:lpstr>Scholarship Program</vt:lpstr>
      <vt:lpstr>Scholarship Eligibility Requirements</vt:lpstr>
      <vt:lpstr>Scholar Symposium</vt:lpstr>
      <vt:lpstr>David A. Winston Health Policy Fellowship</vt:lpstr>
      <vt:lpstr>Timeline of Fellowship</vt:lpstr>
      <vt:lpstr>Application Process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McAteer</dc:creator>
  <cp:lastModifiedBy>Chris Sanyer</cp:lastModifiedBy>
  <cp:revision>2</cp:revision>
  <dcterms:modified xsi:type="dcterms:W3CDTF">2022-02-16T16:03:10Z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0x010100FB2505DBE9BE454D8D2D46122FD86BD3</vt:lpwstr>
  </property>
</Properties>
</file>