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1"/>
  </p:notesMasterIdLst>
  <p:sldIdLst>
    <p:sldId id="293" r:id="rId2"/>
    <p:sldId id="277" r:id="rId3"/>
    <p:sldId id="269" r:id="rId4"/>
    <p:sldId id="274" r:id="rId5"/>
    <p:sldId id="271" r:id="rId6"/>
    <p:sldId id="279" r:id="rId7"/>
    <p:sldId id="272" r:id="rId8"/>
    <p:sldId id="270" r:id="rId9"/>
    <p:sldId id="281" r:id="rId10"/>
    <p:sldId id="285" r:id="rId11"/>
    <p:sldId id="286" r:id="rId12"/>
    <p:sldId id="287" r:id="rId13"/>
    <p:sldId id="288" r:id="rId14"/>
    <p:sldId id="289" r:id="rId15"/>
    <p:sldId id="292" r:id="rId16"/>
    <p:sldId id="290" r:id="rId17"/>
    <p:sldId id="291" r:id="rId18"/>
    <p:sldId id="283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Shank" initials="KS" lastIdx="1" clrIdx="0">
    <p:extLst>
      <p:ext uri="{19B8F6BF-5375-455C-9EA6-DF929625EA0E}">
        <p15:presenceInfo xmlns:p15="http://schemas.microsoft.com/office/powerpoint/2012/main" userId="d93e084933f465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095"/>
    <a:srgbClr val="DDD9C3"/>
    <a:srgbClr val="D6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4" autoAdjust="0"/>
    <p:restoredTop sz="94653"/>
  </p:normalViewPr>
  <p:slideViewPr>
    <p:cSldViewPr>
      <p:cViewPr varScale="1">
        <p:scale>
          <a:sx n="83" d="100"/>
          <a:sy n="83" d="100"/>
        </p:scale>
        <p:origin x="143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18F1A-03EB-4639-B5F0-3B9C9E77C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85739B-F065-4C98-B24E-C8308B8B7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B0056-C43C-4172-B0CB-CA7C6C96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D9229-0D92-4ADC-834E-D63C5221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904A-C50D-4740-BE84-E070BFBD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8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5C75D-E105-4CEF-B8C2-A28EAD6CB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F448C-141E-421D-9D13-72F0A1A61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8F320-253F-4502-8E2B-F395481F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9F9C1-A203-404F-B504-6E894D413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E74B1-6F37-4EE8-8658-DCC1EEBA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3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C231B-C69F-4E7F-BB05-B55135F30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3CF9E-FB05-4D67-A190-3672B9565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7C76C-665B-4299-9CC5-C8EF208B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753F2-53A3-47B5-B479-7B22DF3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5368F-D9CD-4221-912C-20DE30C8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15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708" y="533400"/>
            <a:ext cx="8212813" cy="2137870"/>
          </a:xfrm>
        </p:spPr>
        <p:txBody>
          <a:bodyPr lIns="0" tIns="0" rIns="0" bIns="0" anchor="b" anchorCtr="0">
            <a:noAutofit/>
          </a:bodyPr>
          <a:lstStyle>
            <a:lvl1pPr algn="ctr">
              <a:defRPr lang="en-US" sz="3001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0723" y="2847266"/>
            <a:ext cx="8226077" cy="738404"/>
          </a:xfrm>
        </p:spPr>
        <p:txBody>
          <a:bodyPr lIns="0" rIns="0">
            <a:normAutofit/>
          </a:bodyPr>
          <a:lstStyle>
            <a:lvl1pPr marL="0" indent="0" algn="ctr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57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D9B1-4E42-43A5-8F23-6531B33D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2678-B109-4864-B1A7-D8F80DA12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148B-8905-4E14-9E54-9AC9C300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408AE-A6C9-4003-8032-74C9B300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D290-8688-45DB-AB43-383A9A2F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EB0FD-19D0-40FC-BF55-5FCC1845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9BF84-AA1E-498C-BAE7-6AA737CB5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0C940-1D70-4AD1-8DC6-B02973CD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3DB23-FB37-42CB-AFC8-0ACB87EA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AE29F-A7CB-415B-AC9A-24216FDA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AF08-84DA-4CC9-BE14-BE226A45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D687C-1864-4A90-A031-413E89770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D25F9-A365-48DD-99B8-1F4C4803D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9259C-090B-4D5D-93D3-BCBB96D6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E29B1-4F66-4501-8DE0-54EACE3F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ACA12-814F-4A94-A3E7-80395E77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3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F9694-ADE0-4C68-BC53-71A7C765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84BE9-A03A-4987-BC5D-BA53E198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3940D-A109-4248-86E4-16F372A5E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BB1B6-2746-4765-8C7D-F3825ACEA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5CC3BC-4320-4BF4-9AEF-AE3F2F684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7EE59-F54A-49EC-899C-6C3A3587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DFF282-4B8F-4E0A-B628-9EC45260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B8DB8-D7DB-4C96-B427-4C18C578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6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E26D-7B9F-4D4B-8260-13EA70F2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BAF30-714D-4266-9000-972927B1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53EEB-2322-4027-AD04-6ADCBEA8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DD99-B249-462E-98D0-5782FFE7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9F3F0-EAA2-45D9-ADE9-6B780440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C2039-B206-40BD-A076-59E65FEB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77EF0-EE8B-4967-A761-5575A91AF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8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5770-E861-4655-AB7E-B0CA6727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A9272-FE36-4BB9-96A4-63AB5831B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DD0CA-4262-4447-877C-9998C1B78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2A169-7083-45EB-8C30-0F3EA011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777B7-40BE-4D11-BB44-3DBD69E2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082A3-A0D9-4775-A96D-3219EC0C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30A4-B872-480A-A474-510042EE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E3E87-58D2-494C-8B51-5E8D8EF17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8B06F-DC92-4B0E-95FE-FF6AE82E4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3C4BD-1F2C-42FD-8BCD-2A9AEBF6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92EA9-6559-4E2F-99D8-D26A8CD4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89843-E499-4EB9-A149-EE54291C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CADE94-A934-422A-9FE4-519EA836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2F1EE-5957-4699-AF8F-B1BD0331B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9E77C-A7D7-47EC-AE13-92259C21E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0D0CC-307E-4203-9585-64AAC42F5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44261-9390-4003-816B-FD9F258E6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7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27D2-7024-42F7-B75D-A73114BD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DFA4-F915-4AA2-A689-BC0A08E72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  <a:cs typeface="+mn-cs"/>
              </a:rPr>
              <a:t>Margaret </a:t>
            </a:r>
            <a:r>
              <a:rPr lang="en-US" sz="4400" dirty="0" smtClean="0">
                <a:solidFill>
                  <a:prstClr val="black"/>
                </a:solidFill>
                <a:latin typeface="Calibri"/>
                <a:cs typeface="+mn-cs"/>
              </a:rPr>
              <a:t>McAlister</a:t>
            </a:r>
            <a:endParaRPr lang="en-US" sz="4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smtClean="0">
                <a:solidFill>
                  <a:prstClr val="black"/>
                </a:solidFill>
                <a:latin typeface="Calibri"/>
                <a:cs typeface="+mn-cs"/>
              </a:rPr>
              <a:t>Joey Helton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6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F2A8-16F8-420C-BD26-CC43C18F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Self analysis activity</a:t>
            </a:r>
          </a:p>
        </p:txBody>
      </p:sp>
      <p:pic>
        <p:nvPicPr>
          <p:cNvPr id="5" name="Picture 4" descr="A picture containing indoor, food, table, sitting&#10;&#10;Description automatically generated">
            <a:extLst>
              <a:ext uri="{FF2B5EF4-FFF2-40B4-BE49-F238E27FC236}">
                <a16:creationId xmlns:a16="http://schemas.microsoft.com/office/drawing/2014/main" id="{D432EF4D-A9B5-4127-94D8-9C691AF3C6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23"/>
            <a:ext cx="9144000" cy="60965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903A98-ACBE-4232-A0B4-42D3C0B836E5}"/>
              </a:ext>
            </a:extLst>
          </p:cNvPr>
          <p:cNvSpPr/>
          <p:nvPr/>
        </p:nvSpPr>
        <p:spPr>
          <a:xfrm>
            <a:off x="304800" y="999861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 Diverse is Your Universe ?</a:t>
            </a:r>
          </a:p>
        </p:txBody>
      </p:sp>
    </p:spTree>
    <p:extLst>
      <p:ext uri="{BB962C8B-B14F-4D97-AF65-F5344CB8AC3E}">
        <p14:creationId xmlns:p14="http://schemas.microsoft.com/office/powerpoint/2010/main" val="113444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B13C-7446-4B77-8C50-AF6848D17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514600"/>
            <a:ext cx="8212813" cy="2137870"/>
          </a:xfrm>
        </p:spPr>
        <p:txBody>
          <a:bodyPr/>
          <a:lstStyle/>
          <a:p>
            <a:pPr marL="457200" indent="-457200" algn="l"/>
            <a:r>
              <a:rPr lang="en-US" sz="32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en-US" sz="32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sz="3200" dirty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Blue</a:t>
            </a:r>
            <a:r>
              <a:rPr lang="en-US" sz="32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 – Hispanic Latino </a:t>
            </a:r>
            <a:br>
              <a:rPr lang="en-US" sz="32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sz="3200" dirty="0">
                <a:solidFill>
                  <a:srgbClr val="FFFF00"/>
                </a:solidFill>
                <a:latin typeface="Lato" charset="0"/>
                <a:ea typeface="Lato" charset="0"/>
                <a:cs typeface="Lato" charset="0"/>
              </a:rPr>
              <a:t>Yellow</a:t>
            </a:r>
            <a:r>
              <a:rPr lang="en-US" sz="32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 – Black or African American</a:t>
            </a:r>
            <a:br>
              <a:rPr lang="en-US" sz="32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sz="3200" dirty="0">
                <a:solidFill>
                  <a:srgbClr val="7030A0"/>
                </a:solidFill>
                <a:latin typeface="Lato" charset="0"/>
                <a:ea typeface="Lato" charset="0"/>
                <a:cs typeface="Lato" charset="0"/>
              </a:rPr>
              <a:t>Purple</a:t>
            </a:r>
            <a:r>
              <a:rPr lang="en-US" sz="32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 – Asian</a:t>
            </a:r>
            <a:br>
              <a:rPr lang="en-US" sz="32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sz="3200" dirty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Red </a:t>
            </a:r>
            <a:r>
              <a:rPr lang="en-US" sz="32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– Caucasian White</a:t>
            </a:r>
            <a:br>
              <a:rPr lang="en-US" sz="32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sz="3200" dirty="0">
                <a:solidFill>
                  <a:srgbClr val="00B050"/>
                </a:solidFill>
                <a:latin typeface="Lato" charset="0"/>
                <a:ea typeface="Lato" charset="0"/>
                <a:cs typeface="Lato" charset="0"/>
              </a:rPr>
              <a:t>Green</a:t>
            </a:r>
            <a:r>
              <a:rPr lang="en-US" sz="32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  <a:t> - Other</a:t>
            </a:r>
            <a:br>
              <a:rPr lang="en-US" sz="3200" dirty="0">
                <a:solidFill>
                  <a:srgbClr val="7F7F7F"/>
                </a:solidFill>
                <a:latin typeface="Lato" charset="0"/>
                <a:ea typeface="Lato" charset="0"/>
                <a:cs typeface="Lato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1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869527-DC8C-4529-B3D2-2F9353C83C6E}"/>
              </a:ext>
            </a:extLst>
          </p:cNvPr>
          <p:cNvSpPr/>
          <p:nvPr/>
        </p:nvSpPr>
        <p:spPr>
          <a:xfrm>
            <a:off x="1066800" y="797511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Select a bead that most closely represents your race/ethnicity. </a:t>
            </a:r>
            <a:br>
              <a:rPr lang="en-US" dirty="0"/>
            </a:b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Select a bead that most closely represents the race of your significant other. </a:t>
            </a:r>
            <a:br>
              <a:rPr lang="en-US" dirty="0"/>
            </a:b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Select a bead that represents the race of your closest friend. </a:t>
            </a:r>
            <a:br>
              <a:rPr lang="en-US" dirty="0"/>
            </a:b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race of the people with whom I worship are predominately… </a:t>
            </a:r>
            <a:br>
              <a:rPr lang="en-US" dirty="0"/>
            </a:b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My neighbors (at home) on either side of my house are… </a:t>
            </a:r>
          </a:p>
        </p:txBody>
      </p:sp>
    </p:spTree>
    <p:extLst>
      <p:ext uri="{BB962C8B-B14F-4D97-AF65-F5344CB8AC3E}">
        <p14:creationId xmlns:p14="http://schemas.microsoft.com/office/powerpoint/2010/main" val="40839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1679E2-8C3C-4451-A30A-8F61E4603610}"/>
              </a:ext>
            </a:extLst>
          </p:cNvPr>
          <p:cNvSpPr/>
          <p:nvPr/>
        </p:nvSpPr>
        <p:spPr>
          <a:xfrm>
            <a:off x="838200" y="609600"/>
            <a:ext cx="769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6. My doctor is… </a:t>
            </a:r>
            <a:br>
              <a:rPr lang="en-US" dirty="0"/>
            </a:br>
            <a:endParaRPr lang="en-US" dirty="0"/>
          </a:p>
          <a:p>
            <a:r>
              <a:rPr lang="en-US" dirty="0"/>
              <a:t>7. My dentist is… </a:t>
            </a:r>
            <a:br>
              <a:rPr lang="en-US" dirty="0"/>
            </a:br>
            <a:endParaRPr lang="en-US" dirty="0"/>
          </a:p>
          <a:p>
            <a:r>
              <a:rPr lang="en-US" dirty="0"/>
              <a:t>8. My lawyer/attorney is… </a:t>
            </a:r>
            <a:br>
              <a:rPr lang="en-US" dirty="0"/>
            </a:br>
            <a:endParaRPr lang="en-US" dirty="0"/>
          </a:p>
          <a:p>
            <a:r>
              <a:rPr lang="en-US" dirty="0"/>
              <a:t>9. My boss is… </a:t>
            </a:r>
            <a:br>
              <a:rPr lang="en-US" dirty="0"/>
            </a:br>
            <a:endParaRPr lang="en-US" dirty="0"/>
          </a:p>
          <a:p>
            <a:r>
              <a:rPr lang="en-US" dirty="0"/>
              <a:t>10. My co-workers are predominately…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11. The people in my social circle are predominately…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12. The author of the last book I read was…</a:t>
            </a:r>
          </a:p>
        </p:txBody>
      </p:sp>
    </p:spTree>
    <p:extLst>
      <p:ext uri="{BB962C8B-B14F-4D97-AF65-F5344CB8AC3E}">
        <p14:creationId xmlns:p14="http://schemas.microsoft.com/office/powerpoint/2010/main" val="363505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A61222-4DF0-4669-B819-6CC2D5B93578}"/>
              </a:ext>
            </a:extLst>
          </p:cNvPr>
          <p:cNvSpPr/>
          <p:nvPr/>
        </p:nvSpPr>
        <p:spPr>
          <a:xfrm>
            <a:off x="533400" y="982177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13. In the last good movie I saw, the people were predominately… </a:t>
            </a:r>
            <a:br>
              <a:rPr lang="en-US" dirty="0"/>
            </a:br>
            <a:endParaRPr lang="en-US" dirty="0"/>
          </a:p>
          <a:p>
            <a:r>
              <a:rPr lang="en-US" dirty="0"/>
              <a:t>14. The people in my favorite TV show are predominately… </a:t>
            </a:r>
            <a:br>
              <a:rPr lang="en-US" dirty="0"/>
            </a:br>
            <a:endParaRPr lang="en-US" dirty="0"/>
          </a:p>
          <a:p>
            <a:r>
              <a:rPr lang="en-US" dirty="0"/>
              <a:t>15. During the course of a day, the people with whom I come into contact are predominately… </a:t>
            </a:r>
            <a:br>
              <a:rPr lang="en-US" dirty="0"/>
            </a:br>
            <a:endParaRPr lang="en-US" dirty="0"/>
          </a:p>
          <a:p>
            <a:r>
              <a:rPr lang="en-US" dirty="0"/>
              <a:t>16. The person who I most admire or who has had the greatest impact on my life is… </a:t>
            </a:r>
            <a:br>
              <a:rPr lang="en-US" dirty="0"/>
            </a:br>
            <a:endParaRPr lang="en-US" dirty="0"/>
          </a:p>
          <a:p>
            <a:r>
              <a:rPr lang="en-US" dirty="0"/>
              <a:t>17. The people in my favorite music group or band are predominately… </a:t>
            </a:r>
          </a:p>
        </p:txBody>
      </p:sp>
    </p:spTree>
    <p:extLst>
      <p:ext uri="{BB962C8B-B14F-4D97-AF65-F5344CB8AC3E}">
        <p14:creationId xmlns:p14="http://schemas.microsoft.com/office/powerpoint/2010/main" val="408721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423E4A1D-7CD2-49CA-A185-B15CD66E93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r="3103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BD1A49-9704-44E1-B62F-7FDF8739DDCD}"/>
              </a:ext>
            </a:extLst>
          </p:cNvPr>
          <p:cNvSpPr txBox="1"/>
          <p:nvPr/>
        </p:nvSpPr>
        <p:spPr>
          <a:xfrm>
            <a:off x="2509159" y="1371600"/>
            <a:ext cx="4125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How did you do?</a:t>
            </a:r>
          </a:p>
        </p:txBody>
      </p:sp>
    </p:spTree>
    <p:extLst>
      <p:ext uri="{BB962C8B-B14F-4D97-AF65-F5344CB8AC3E}">
        <p14:creationId xmlns:p14="http://schemas.microsoft.com/office/powerpoint/2010/main" val="6099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1CE4D2-D4DF-43F8-9A2E-19C10E316213}"/>
              </a:ext>
            </a:extLst>
          </p:cNvPr>
          <p:cNvSpPr/>
          <p:nvPr/>
        </p:nvSpPr>
        <p:spPr>
          <a:xfrm>
            <a:off x="1066800" y="982177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Reflect on what your universe looks like.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Is it a good thing?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Is it dominated by one group of people? If yes, why?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can you change that?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Why is it important to work with and live with a variety of people that are different from you?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could you apply this to your life?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will this change your daily viewpoint?</a:t>
            </a:r>
          </a:p>
        </p:txBody>
      </p:sp>
    </p:spTree>
    <p:extLst>
      <p:ext uri="{BB962C8B-B14F-4D97-AF65-F5344CB8AC3E}">
        <p14:creationId xmlns:p14="http://schemas.microsoft.com/office/powerpoint/2010/main" val="3156124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B2A793-C91F-4D7D-ADE4-07A5AA485BAD}"/>
              </a:ext>
            </a:extLst>
          </p:cNvPr>
          <p:cNvSpPr/>
          <p:nvPr/>
        </p:nvSpPr>
        <p:spPr>
          <a:xfrm>
            <a:off x="2748808" y="685800"/>
            <a:ext cx="372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What we have experienced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BD9E55-49B5-495A-9163-A1350C25C825}"/>
              </a:ext>
            </a:extLst>
          </p:cNvPr>
          <p:cNvSpPr/>
          <p:nvPr/>
        </p:nvSpPr>
        <p:spPr>
          <a:xfrm>
            <a:off x="685800" y="17526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3 students said this activity would not change them to become more diverse.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One comment was "As simple as this activity was, it was very thought provoking and eye-opening, increasing diversity is going to be my personal challenge to myself."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Another was "I applied this to my life (diversity) by travelling and studying abroad."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88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0866" y="4018514"/>
            <a:ext cx="9154866" cy="1990053"/>
            <a:chOff x="-14485" y="4214813"/>
            <a:chExt cx="12203309" cy="2652713"/>
          </a:xfrm>
        </p:grpSpPr>
        <p:grpSp>
          <p:nvGrpSpPr>
            <p:cNvPr id="16" name="Group 15"/>
            <p:cNvGrpSpPr/>
            <p:nvPr/>
          </p:nvGrpSpPr>
          <p:grpSpPr>
            <a:xfrm>
              <a:off x="1433512" y="4214813"/>
              <a:ext cx="9321800" cy="2652713"/>
              <a:chOff x="1433513" y="4214813"/>
              <a:chExt cx="9321800" cy="2652713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2425700" y="4214813"/>
                <a:ext cx="2227263" cy="2652713"/>
              </a:xfrm>
              <a:custGeom>
                <a:avLst/>
                <a:gdLst>
                  <a:gd name="T0" fmla="*/ 431 w 431"/>
                  <a:gd name="T1" fmla="*/ 87 h 511"/>
                  <a:gd name="T2" fmla="*/ 412 w 431"/>
                  <a:gd name="T3" fmla="*/ 87 h 511"/>
                  <a:gd name="T4" fmla="*/ 404 w 431"/>
                  <a:gd name="T5" fmla="*/ 87 h 511"/>
                  <a:gd name="T6" fmla="*/ 404 w 431"/>
                  <a:gd name="T7" fmla="*/ 60 h 511"/>
                  <a:gd name="T8" fmla="*/ 404 w 431"/>
                  <a:gd name="T9" fmla="*/ 35 h 511"/>
                  <a:gd name="T10" fmla="*/ 375 w 431"/>
                  <a:gd name="T11" fmla="*/ 38 h 511"/>
                  <a:gd name="T12" fmla="*/ 375 w 431"/>
                  <a:gd name="T13" fmla="*/ 0 h 511"/>
                  <a:gd name="T14" fmla="*/ 344 w 431"/>
                  <a:gd name="T15" fmla="*/ 0 h 511"/>
                  <a:gd name="T16" fmla="*/ 281 w 431"/>
                  <a:gd name="T17" fmla="*/ 37 h 511"/>
                  <a:gd name="T18" fmla="*/ 207 w 431"/>
                  <a:gd name="T19" fmla="*/ 114 h 511"/>
                  <a:gd name="T20" fmla="*/ 151 w 431"/>
                  <a:gd name="T21" fmla="*/ 171 h 511"/>
                  <a:gd name="T22" fmla="*/ 104 w 431"/>
                  <a:gd name="T23" fmla="*/ 227 h 511"/>
                  <a:gd name="T24" fmla="*/ 98 w 431"/>
                  <a:gd name="T25" fmla="*/ 275 h 511"/>
                  <a:gd name="T26" fmla="*/ 35 w 431"/>
                  <a:gd name="T27" fmla="*/ 325 h 511"/>
                  <a:gd name="T28" fmla="*/ 0 w 431"/>
                  <a:gd name="T29" fmla="*/ 396 h 511"/>
                  <a:gd name="T30" fmla="*/ 119 w 431"/>
                  <a:gd name="T31" fmla="*/ 460 h 511"/>
                  <a:gd name="T32" fmla="*/ 154 w 431"/>
                  <a:gd name="T33" fmla="*/ 485 h 511"/>
                  <a:gd name="T34" fmla="*/ 219 w 431"/>
                  <a:gd name="T35" fmla="*/ 511 h 511"/>
                  <a:gd name="T36" fmla="*/ 431 w 431"/>
                  <a:gd name="T37" fmla="*/ 511 h 511"/>
                  <a:gd name="T38" fmla="*/ 431 w 431"/>
                  <a:gd name="T39" fmla="*/ 87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1" h="511">
                    <a:moveTo>
                      <a:pt x="431" y="87"/>
                    </a:moveTo>
                    <a:cubicBezTo>
                      <a:pt x="412" y="87"/>
                      <a:pt x="412" y="87"/>
                      <a:pt x="412" y="87"/>
                    </a:cubicBezTo>
                    <a:cubicBezTo>
                      <a:pt x="404" y="87"/>
                      <a:pt x="404" y="87"/>
                      <a:pt x="404" y="87"/>
                    </a:cubicBezTo>
                    <a:cubicBezTo>
                      <a:pt x="404" y="60"/>
                      <a:pt x="404" y="60"/>
                      <a:pt x="404" y="60"/>
                    </a:cubicBezTo>
                    <a:cubicBezTo>
                      <a:pt x="404" y="35"/>
                      <a:pt x="404" y="35"/>
                      <a:pt x="404" y="35"/>
                    </a:cubicBezTo>
                    <a:cubicBezTo>
                      <a:pt x="375" y="38"/>
                      <a:pt x="375" y="38"/>
                      <a:pt x="375" y="38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281" y="37"/>
                      <a:pt x="281" y="37"/>
                      <a:pt x="281" y="37"/>
                    </a:cubicBezTo>
                    <a:cubicBezTo>
                      <a:pt x="281" y="37"/>
                      <a:pt x="208" y="112"/>
                      <a:pt x="207" y="114"/>
                    </a:cubicBezTo>
                    <a:cubicBezTo>
                      <a:pt x="206" y="117"/>
                      <a:pt x="151" y="171"/>
                      <a:pt x="151" y="171"/>
                    </a:cubicBezTo>
                    <a:cubicBezTo>
                      <a:pt x="104" y="227"/>
                      <a:pt x="104" y="227"/>
                      <a:pt x="104" y="227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35" y="325"/>
                      <a:pt x="35" y="325"/>
                      <a:pt x="35" y="325"/>
                    </a:cubicBezTo>
                    <a:cubicBezTo>
                      <a:pt x="35" y="325"/>
                      <a:pt x="0" y="395"/>
                      <a:pt x="0" y="396"/>
                    </a:cubicBezTo>
                    <a:cubicBezTo>
                      <a:pt x="0" y="397"/>
                      <a:pt x="119" y="460"/>
                      <a:pt x="119" y="460"/>
                    </a:cubicBezTo>
                    <a:cubicBezTo>
                      <a:pt x="154" y="485"/>
                      <a:pt x="154" y="485"/>
                      <a:pt x="154" y="485"/>
                    </a:cubicBezTo>
                    <a:cubicBezTo>
                      <a:pt x="219" y="511"/>
                      <a:pt x="219" y="511"/>
                      <a:pt x="219" y="511"/>
                    </a:cubicBezTo>
                    <a:cubicBezTo>
                      <a:pt x="431" y="511"/>
                      <a:pt x="431" y="511"/>
                      <a:pt x="431" y="511"/>
                    </a:cubicBezTo>
                    <a:lnTo>
                      <a:pt x="431" y="8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984500" y="4879975"/>
                <a:ext cx="1420813" cy="1987550"/>
              </a:xfrm>
              <a:custGeom>
                <a:avLst/>
                <a:gdLst>
                  <a:gd name="T0" fmla="*/ 891 w 895"/>
                  <a:gd name="T1" fmla="*/ 435 h 1252"/>
                  <a:gd name="T2" fmla="*/ 794 w 895"/>
                  <a:gd name="T3" fmla="*/ 399 h 1252"/>
                  <a:gd name="T4" fmla="*/ 794 w 895"/>
                  <a:gd name="T5" fmla="*/ 202 h 1252"/>
                  <a:gd name="T6" fmla="*/ 745 w 895"/>
                  <a:gd name="T7" fmla="*/ 196 h 1252"/>
                  <a:gd name="T8" fmla="*/ 739 w 895"/>
                  <a:gd name="T9" fmla="*/ 189 h 1252"/>
                  <a:gd name="T10" fmla="*/ 742 w 895"/>
                  <a:gd name="T11" fmla="*/ 0 h 1252"/>
                  <a:gd name="T12" fmla="*/ 530 w 895"/>
                  <a:gd name="T13" fmla="*/ 39 h 1252"/>
                  <a:gd name="T14" fmla="*/ 394 w 895"/>
                  <a:gd name="T15" fmla="*/ 16 h 1252"/>
                  <a:gd name="T16" fmla="*/ 309 w 895"/>
                  <a:gd name="T17" fmla="*/ 9 h 1252"/>
                  <a:gd name="T18" fmla="*/ 228 w 895"/>
                  <a:gd name="T19" fmla="*/ 101 h 1252"/>
                  <a:gd name="T20" fmla="*/ 192 w 895"/>
                  <a:gd name="T21" fmla="*/ 202 h 1252"/>
                  <a:gd name="T22" fmla="*/ 0 w 895"/>
                  <a:gd name="T23" fmla="*/ 300 h 1252"/>
                  <a:gd name="T24" fmla="*/ 9 w 895"/>
                  <a:gd name="T25" fmla="*/ 408 h 1252"/>
                  <a:gd name="T26" fmla="*/ 683 w 895"/>
                  <a:gd name="T27" fmla="*/ 569 h 1252"/>
                  <a:gd name="T28" fmla="*/ 683 w 895"/>
                  <a:gd name="T29" fmla="*/ 1020 h 1252"/>
                  <a:gd name="T30" fmla="*/ 683 w 895"/>
                  <a:gd name="T31" fmla="*/ 1252 h 1252"/>
                  <a:gd name="T32" fmla="*/ 895 w 895"/>
                  <a:gd name="T33" fmla="*/ 1252 h 1252"/>
                  <a:gd name="T34" fmla="*/ 891 w 895"/>
                  <a:gd name="T35" fmla="*/ 435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5" h="1252">
                    <a:moveTo>
                      <a:pt x="891" y="435"/>
                    </a:moveTo>
                    <a:lnTo>
                      <a:pt x="794" y="399"/>
                    </a:lnTo>
                    <a:lnTo>
                      <a:pt x="794" y="202"/>
                    </a:lnTo>
                    <a:lnTo>
                      <a:pt x="745" y="196"/>
                    </a:lnTo>
                    <a:lnTo>
                      <a:pt x="739" y="189"/>
                    </a:lnTo>
                    <a:lnTo>
                      <a:pt x="742" y="0"/>
                    </a:lnTo>
                    <a:lnTo>
                      <a:pt x="530" y="39"/>
                    </a:lnTo>
                    <a:lnTo>
                      <a:pt x="394" y="16"/>
                    </a:lnTo>
                    <a:lnTo>
                      <a:pt x="309" y="9"/>
                    </a:lnTo>
                    <a:lnTo>
                      <a:pt x="228" y="101"/>
                    </a:lnTo>
                    <a:lnTo>
                      <a:pt x="192" y="202"/>
                    </a:lnTo>
                    <a:lnTo>
                      <a:pt x="0" y="300"/>
                    </a:lnTo>
                    <a:lnTo>
                      <a:pt x="9" y="408"/>
                    </a:lnTo>
                    <a:lnTo>
                      <a:pt x="683" y="569"/>
                    </a:lnTo>
                    <a:lnTo>
                      <a:pt x="683" y="1020"/>
                    </a:lnTo>
                    <a:lnTo>
                      <a:pt x="683" y="1252"/>
                    </a:lnTo>
                    <a:lnTo>
                      <a:pt x="895" y="1252"/>
                    </a:lnTo>
                    <a:lnTo>
                      <a:pt x="891" y="43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7680325" y="4251325"/>
                <a:ext cx="2078038" cy="2616200"/>
              </a:xfrm>
              <a:custGeom>
                <a:avLst/>
                <a:gdLst>
                  <a:gd name="T0" fmla="*/ 402 w 402"/>
                  <a:gd name="T1" fmla="*/ 365 h 504"/>
                  <a:gd name="T2" fmla="*/ 395 w 402"/>
                  <a:gd name="T3" fmla="*/ 297 h 504"/>
                  <a:gd name="T4" fmla="*/ 350 w 402"/>
                  <a:gd name="T5" fmla="*/ 213 h 504"/>
                  <a:gd name="T6" fmla="*/ 241 w 402"/>
                  <a:gd name="T7" fmla="*/ 148 h 504"/>
                  <a:gd name="T8" fmla="*/ 181 w 402"/>
                  <a:gd name="T9" fmla="*/ 16 h 504"/>
                  <a:gd name="T10" fmla="*/ 158 w 402"/>
                  <a:gd name="T11" fmla="*/ 10 h 504"/>
                  <a:gd name="T12" fmla="*/ 28 w 402"/>
                  <a:gd name="T13" fmla="*/ 0 h 504"/>
                  <a:gd name="T14" fmla="*/ 30 w 402"/>
                  <a:gd name="T15" fmla="*/ 49 h 504"/>
                  <a:gd name="T16" fmla="*/ 28 w 402"/>
                  <a:gd name="T17" fmla="*/ 49 h 504"/>
                  <a:gd name="T18" fmla="*/ 18 w 402"/>
                  <a:gd name="T19" fmla="*/ 49 h 504"/>
                  <a:gd name="T20" fmla="*/ 21 w 402"/>
                  <a:gd name="T21" fmla="*/ 125 h 504"/>
                  <a:gd name="T22" fmla="*/ 2 w 402"/>
                  <a:gd name="T23" fmla="*/ 123 h 504"/>
                  <a:gd name="T24" fmla="*/ 0 w 402"/>
                  <a:gd name="T25" fmla="*/ 504 h 504"/>
                  <a:gd name="T26" fmla="*/ 302 w 402"/>
                  <a:gd name="T27" fmla="*/ 504 h 504"/>
                  <a:gd name="T28" fmla="*/ 402 w 402"/>
                  <a:gd name="T29" fmla="*/ 365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2" h="504">
                    <a:moveTo>
                      <a:pt x="402" y="365"/>
                    </a:moveTo>
                    <a:cubicBezTo>
                      <a:pt x="402" y="362"/>
                      <a:pt x="395" y="297"/>
                      <a:pt x="395" y="297"/>
                    </a:cubicBezTo>
                    <a:cubicBezTo>
                      <a:pt x="350" y="213"/>
                      <a:pt x="350" y="213"/>
                      <a:pt x="350" y="213"/>
                    </a:cubicBezTo>
                    <a:cubicBezTo>
                      <a:pt x="241" y="148"/>
                      <a:pt x="241" y="148"/>
                      <a:pt x="241" y="148"/>
                    </a:cubicBezTo>
                    <a:cubicBezTo>
                      <a:pt x="181" y="16"/>
                      <a:pt x="181" y="16"/>
                      <a:pt x="181" y="16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21" y="125"/>
                      <a:pt x="21" y="125"/>
                      <a:pt x="21" y="125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302" y="504"/>
                      <a:pt x="302" y="504"/>
                      <a:pt x="302" y="504"/>
                    </a:cubicBezTo>
                    <a:cubicBezTo>
                      <a:pt x="321" y="478"/>
                      <a:pt x="402" y="368"/>
                      <a:pt x="402" y="36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7789863" y="5200650"/>
                <a:ext cx="2159000" cy="1666875"/>
              </a:xfrm>
              <a:custGeom>
                <a:avLst/>
                <a:gdLst>
                  <a:gd name="T0" fmla="*/ 1360 w 1360"/>
                  <a:gd name="T1" fmla="*/ 527 h 1050"/>
                  <a:gd name="T2" fmla="*/ 1311 w 1360"/>
                  <a:gd name="T3" fmla="*/ 295 h 1050"/>
                  <a:gd name="T4" fmla="*/ 647 w 1360"/>
                  <a:gd name="T5" fmla="*/ 69 h 1050"/>
                  <a:gd name="T6" fmla="*/ 227 w 1360"/>
                  <a:gd name="T7" fmla="*/ 0 h 1050"/>
                  <a:gd name="T8" fmla="*/ 231 w 1360"/>
                  <a:gd name="T9" fmla="*/ 265 h 1050"/>
                  <a:gd name="T10" fmla="*/ 61 w 1360"/>
                  <a:gd name="T11" fmla="*/ 291 h 1050"/>
                  <a:gd name="T12" fmla="*/ 58 w 1360"/>
                  <a:gd name="T13" fmla="*/ 579 h 1050"/>
                  <a:gd name="T14" fmla="*/ 0 w 1360"/>
                  <a:gd name="T15" fmla="*/ 599 h 1050"/>
                  <a:gd name="T16" fmla="*/ 22 w 1360"/>
                  <a:gd name="T17" fmla="*/ 1050 h 1050"/>
                  <a:gd name="T18" fmla="*/ 1210 w 1360"/>
                  <a:gd name="T19" fmla="*/ 1050 h 1050"/>
                  <a:gd name="T20" fmla="*/ 1360 w 1360"/>
                  <a:gd name="T21" fmla="*/ 527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0" h="1050">
                    <a:moveTo>
                      <a:pt x="1360" y="527"/>
                    </a:moveTo>
                    <a:lnTo>
                      <a:pt x="1311" y="295"/>
                    </a:lnTo>
                    <a:lnTo>
                      <a:pt x="647" y="69"/>
                    </a:lnTo>
                    <a:lnTo>
                      <a:pt x="227" y="0"/>
                    </a:lnTo>
                    <a:lnTo>
                      <a:pt x="231" y="265"/>
                    </a:lnTo>
                    <a:lnTo>
                      <a:pt x="61" y="291"/>
                    </a:lnTo>
                    <a:lnTo>
                      <a:pt x="58" y="579"/>
                    </a:lnTo>
                    <a:lnTo>
                      <a:pt x="0" y="599"/>
                    </a:lnTo>
                    <a:lnTo>
                      <a:pt x="22" y="1050"/>
                    </a:lnTo>
                    <a:lnTo>
                      <a:pt x="1210" y="1050"/>
                    </a:lnTo>
                    <a:lnTo>
                      <a:pt x="1360" y="52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8115300" y="6643688"/>
                <a:ext cx="681038" cy="223838"/>
              </a:xfrm>
              <a:custGeom>
                <a:avLst/>
                <a:gdLst>
                  <a:gd name="T0" fmla="*/ 96 w 132"/>
                  <a:gd name="T1" fmla="*/ 37 h 43"/>
                  <a:gd name="T2" fmla="*/ 132 w 132"/>
                  <a:gd name="T3" fmla="*/ 13 h 43"/>
                  <a:gd name="T4" fmla="*/ 88 w 132"/>
                  <a:gd name="T5" fmla="*/ 0 h 43"/>
                  <a:gd name="T6" fmla="*/ 0 w 132"/>
                  <a:gd name="T7" fmla="*/ 0 h 43"/>
                  <a:gd name="T8" fmla="*/ 0 w 132"/>
                  <a:gd name="T9" fmla="*/ 43 h 43"/>
                  <a:gd name="T10" fmla="*/ 83 w 132"/>
                  <a:gd name="T11" fmla="*/ 43 h 43"/>
                  <a:gd name="T12" fmla="*/ 96 w 132"/>
                  <a:gd name="T13" fmla="*/ 3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43">
                    <a:moveTo>
                      <a:pt x="96" y="37"/>
                    </a:moveTo>
                    <a:cubicBezTo>
                      <a:pt x="96" y="35"/>
                      <a:pt x="132" y="13"/>
                      <a:pt x="132" y="13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9" y="41"/>
                      <a:pt x="95" y="38"/>
                      <a:pt x="96" y="37"/>
                    </a:cubicBezTo>
                    <a:close/>
                  </a:path>
                </a:pathLst>
              </a:custGeom>
              <a:solidFill>
                <a:srgbClr val="67676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7783513" y="4672013"/>
                <a:ext cx="542925" cy="217488"/>
              </a:xfrm>
              <a:custGeom>
                <a:avLst/>
                <a:gdLst>
                  <a:gd name="T0" fmla="*/ 0 w 105"/>
                  <a:gd name="T1" fmla="*/ 0 h 42"/>
                  <a:gd name="T2" fmla="*/ 0 w 105"/>
                  <a:gd name="T3" fmla="*/ 42 h 42"/>
                  <a:gd name="T4" fmla="*/ 61 w 105"/>
                  <a:gd name="T5" fmla="*/ 41 h 42"/>
                  <a:gd name="T6" fmla="*/ 105 w 105"/>
                  <a:gd name="T7" fmla="*/ 37 h 42"/>
                  <a:gd name="T8" fmla="*/ 101 w 105"/>
                  <a:gd name="T9" fmla="*/ 25 h 42"/>
                  <a:gd name="T10" fmla="*/ 76 w 105"/>
                  <a:gd name="T11" fmla="*/ 20 h 42"/>
                  <a:gd name="T12" fmla="*/ 24 w 105"/>
                  <a:gd name="T13" fmla="*/ 8 h 42"/>
                  <a:gd name="T14" fmla="*/ 0 w 105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42">
                    <a:moveTo>
                      <a:pt x="0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2" y="26"/>
                      <a:pt x="101" y="25"/>
                    </a:cubicBezTo>
                    <a:cubicBezTo>
                      <a:pt x="99" y="25"/>
                      <a:pt x="77" y="20"/>
                      <a:pt x="76" y="20"/>
                    </a:cubicBezTo>
                    <a:cubicBezTo>
                      <a:pt x="76" y="20"/>
                      <a:pt x="24" y="8"/>
                      <a:pt x="24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7680325" y="4251325"/>
                <a:ext cx="3074988" cy="2616200"/>
              </a:xfrm>
              <a:custGeom>
                <a:avLst/>
                <a:gdLst>
                  <a:gd name="T0" fmla="*/ 1937 w 1937"/>
                  <a:gd name="T1" fmla="*/ 0 h 1648"/>
                  <a:gd name="T2" fmla="*/ 91 w 1937"/>
                  <a:gd name="T3" fmla="*/ 0 h 1648"/>
                  <a:gd name="T4" fmla="*/ 251 w 1937"/>
                  <a:gd name="T5" fmla="*/ 46 h 1648"/>
                  <a:gd name="T6" fmla="*/ 358 w 1937"/>
                  <a:gd name="T7" fmla="*/ 46 h 1648"/>
                  <a:gd name="T8" fmla="*/ 430 w 1937"/>
                  <a:gd name="T9" fmla="*/ 79 h 1648"/>
                  <a:gd name="T10" fmla="*/ 540 w 1937"/>
                  <a:gd name="T11" fmla="*/ 79 h 1648"/>
                  <a:gd name="T12" fmla="*/ 433 w 1937"/>
                  <a:gd name="T13" fmla="*/ 95 h 1648"/>
                  <a:gd name="T14" fmla="*/ 355 w 1937"/>
                  <a:gd name="T15" fmla="*/ 59 h 1648"/>
                  <a:gd name="T16" fmla="*/ 264 w 1937"/>
                  <a:gd name="T17" fmla="*/ 72 h 1648"/>
                  <a:gd name="T18" fmla="*/ 322 w 1937"/>
                  <a:gd name="T19" fmla="*/ 121 h 1648"/>
                  <a:gd name="T20" fmla="*/ 52 w 1937"/>
                  <a:gd name="T21" fmla="*/ 160 h 1648"/>
                  <a:gd name="T22" fmla="*/ 150 w 1937"/>
                  <a:gd name="T23" fmla="*/ 219 h 1648"/>
                  <a:gd name="T24" fmla="*/ 65 w 1937"/>
                  <a:gd name="T25" fmla="*/ 265 h 1648"/>
                  <a:gd name="T26" fmla="*/ 195 w 1937"/>
                  <a:gd name="T27" fmla="*/ 343 h 1648"/>
                  <a:gd name="T28" fmla="*/ 293 w 1937"/>
                  <a:gd name="T29" fmla="*/ 334 h 1648"/>
                  <a:gd name="T30" fmla="*/ 371 w 1937"/>
                  <a:gd name="T31" fmla="*/ 350 h 1648"/>
                  <a:gd name="T32" fmla="*/ 241 w 1937"/>
                  <a:gd name="T33" fmla="*/ 350 h 1648"/>
                  <a:gd name="T34" fmla="*/ 228 w 1937"/>
                  <a:gd name="T35" fmla="*/ 366 h 1648"/>
                  <a:gd name="T36" fmla="*/ 189 w 1937"/>
                  <a:gd name="T37" fmla="*/ 366 h 1648"/>
                  <a:gd name="T38" fmla="*/ 0 w 1937"/>
                  <a:gd name="T39" fmla="*/ 405 h 1648"/>
                  <a:gd name="T40" fmla="*/ 501 w 1937"/>
                  <a:gd name="T41" fmla="*/ 598 h 1648"/>
                  <a:gd name="T42" fmla="*/ 296 w 1937"/>
                  <a:gd name="T43" fmla="*/ 598 h 1648"/>
                  <a:gd name="T44" fmla="*/ 462 w 1937"/>
                  <a:gd name="T45" fmla="*/ 739 h 1648"/>
                  <a:gd name="T46" fmla="*/ 303 w 1937"/>
                  <a:gd name="T47" fmla="*/ 847 h 1648"/>
                  <a:gd name="T48" fmla="*/ 270 w 1937"/>
                  <a:gd name="T49" fmla="*/ 847 h 1648"/>
                  <a:gd name="T50" fmla="*/ 130 w 1937"/>
                  <a:gd name="T51" fmla="*/ 889 h 1648"/>
                  <a:gd name="T52" fmla="*/ 671 w 1937"/>
                  <a:gd name="T53" fmla="*/ 987 h 1648"/>
                  <a:gd name="T54" fmla="*/ 853 w 1937"/>
                  <a:gd name="T55" fmla="*/ 925 h 1648"/>
                  <a:gd name="T56" fmla="*/ 1035 w 1937"/>
                  <a:gd name="T57" fmla="*/ 1001 h 1648"/>
                  <a:gd name="T58" fmla="*/ 1191 w 1937"/>
                  <a:gd name="T59" fmla="*/ 961 h 1648"/>
                  <a:gd name="T60" fmla="*/ 1081 w 1937"/>
                  <a:gd name="T61" fmla="*/ 1027 h 1648"/>
                  <a:gd name="T62" fmla="*/ 1273 w 1937"/>
                  <a:gd name="T63" fmla="*/ 1131 h 1648"/>
                  <a:gd name="T64" fmla="*/ 827 w 1937"/>
                  <a:gd name="T65" fmla="*/ 1007 h 1648"/>
                  <a:gd name="T66" fmla="*/ 593 w 1937"/>
                  <a:gd name="T67" fmla="*/ 1020 h 1648"/>
                  <a:gd name="T68" fmla="*/ 69 w 1937"/>
                  <a:gd name="T69" fmla="*/ 1197 h 1648"/>
                  <a:gd name="T70" fmla="*/ 488 w 1937"/>
                  <a:gd name="T71" fmla="*/ 1412 h 1648"/>
                  <a:gd name="T72" fmla="*/ 261 w 1937"/>
                  <a:gd name="T73" fmla="*/ 1514 h 1648"/>
                  <a:gd name="T74" fmla="*/ 635 w 1937"/>
                  <a:gd name="T75" fmla="*/ 1569 h 1648"/>
                  <a:gd name="T76" fmla="*/ 482 w 1937"/>
                  <a:gd name="T77" fmla="*/ 1648 h 1648"/>
                  <a:gd name="T78" fmla="*/ 1937 w 1937"/>
                  <a:gd name="T79" fmla="*/ 1648 h 1648"/>
                  <a:gd name="T80" fmla="*/ 1937 w 1937"/>
                  <a:gd name="T81" fmla="*/ 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37" h="1648">
                    <a:moveTo>
                      <a:pt x="1937" y="0"/>
                    </a:moveTo>
                    <a:lnTo>
                      <a:pt x="91" y="0"/>
                    </a:lnTo>
                    <a:lnTo>
                      <a:pt x="251" y="46"/>
                    </a:lnTo>
                    <a:lnTo>
                      <a:pt x="358" y="46"/>
                    </a:lnTo>
                    <a:lnTo>
                      <a:pt x="430" y="79"/>
                    </a:lnTo>
                    <a:lnTo>
                      <a:pt x="540" y="79"/>
                    </a:lnTo>
                    <a:lnTo>
                      <a:pt x="433" y="95"/>
                    </a:lnTo>
                    <a:lnTo>
                      <a:pt x="355" y="59"/>
                    </a:lnTo>
                    <a:lnTo>
                      <a:pt x="264" y="72"/>
                    </a:lnTo>
                    <a:lnTo>
                      <a:pt x="322" y="121"/>
                    </a:lnTo>
                    <a:lnTo>
                      <a:pt x="52" y="160"/>
                    </a:lnTo>
                    <a:lnTo>
                      <a:pt x="150" y="219"/>
                    </a:lnTo>
                    <a:lnTo>
                      <a:pt x="65" y="265"/>
                    </a:lnTo>
                    <a:lnTo>
                      <a:pt x="195" y="343"/>
                    </a:lnTo>
                    <a:lnTo>
                      <a:pt x="293" y="334"/>
                    </a:lnTo>
                    <a:lnTo>
                      <a:pt x="371" y="350"/>
                    </a:lnTo>
                    <a:lnTo>
                      <a:pt x="241" y="350"/>
                    </a:lnTo>
                    <a:lnTo>
                      <a:pt x="228" y="366"/>
                    </a:lnTo>
                    <a:lnTo>
                      <a:pt x="189" y="366"/>
                    </a:lnTo>
                    <a:lnTo>
                      <a:pt x="0" y="405"/>
                    </a:lnTo>
                    <a:lnTo>
                      <a:pt x="501" y="598"/>
                    </a:lnTo>
                    <a:lnTo>
                      <a:pt x="296" y="598"/>
                    </a:lnTo>
                    <a:lnTo>
                      <a:pt x="462" y="739"/>
                    </a:lnTo>
                    <a:lnTo>
                      <a:pt x="303" y="847"/>
                    </a:lnTo>
                    <a:lnTo>
                      <a:pt x="270" y="847"/>
                    </a:lnTo>
                    <a:lnTo>
                      <a:pt x="130" y="889"/>
                    </a:lnTo>
                    <a:lnTo>
                      <a:pt x="671" y="987"/>
                    </a:lnTo>
                    <a:lnTo>
                      <a:pt x="853" y="925"/>
                    </a:lnTo>
                    <a:lnTo>
                      <a:pt x="1035" y="1001"/>
                    </a:lnTo>
                    <a:lnTo>
                      <a:pt x="1191" y="961"/>
                    </a:lnTo>
                    <a:lnTo>
                      <a:pt x="1081" y="1027"/>
                    </a:lnTo>
                    <a:lnTo>
                      <a:pt x="1273" y="1131"/>
                    </a:lnTo>
                    <a:lnTo>
                      <a:pt x="827" y="1007"/>
                    </a:lnTo>
                    <a:lnTo>
                      <a:pt x="593" y="1020"/>
                    </a:lnTo>
                    <a:lnTo>
                      <a:pt x="69" y="1197"/>
                    </a:lnTo>
                    <a:lnTo>
                      <a:pt x="488" y="1412"/>
                    </a:lnTo>
                    <a:lnTo>
                      <a:pt x="261" y="1514"/>
                    </a:lnTo>
                    <a:lnTo>
                      <a:pt x="635" y="1569"/>
                    </a:lnTo>
                    <a:lnTo>
                      <a:pt x="482" y="1648"/>
                    </a:lnTo>
                    <a:lnTo>
                      <a:pt x="1937" y="1648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2549525" y="5959475"/>
                <a:ext cx="1239838" cy="434975"/>
              </a:xfrm>
              <a:custGeom>
                <a:avLst/>
                <a:gdLst>
                  <a:gd name="T0" fmla="*/ 240 w 240"/>
                  <a:gd name="T1" fmla="*/ 0 h 84"/>
                  <a:gd name="T2" fmla="*/ 240 w 240"/>
                  <a:gd name="T3" fmla="*/ 84 h 84"/>
                  <a:gd name="T4" fmla="*/ 117 w 240"/>
                  <a:gd name="T5" fmla="*/ 72 h 84"/>
                  <a:gd name="T6" fmla="*/ 18 w 240"/>
                  <a:gd name="T7" fmla="*/ 67 h 84"/>
                  <a:gd name="T8" fmla="*/ 0 w 240"/>
                  <a:gd name="T9" fmla="*/ 51 h 84"/>
                  <a:gd name="T10" fmla="*/ 14 w 240"/>
                  <a:gd name="T11" fmla="*/ 42 h 84"/>
                  <a:gd name="T12" fmla="*/ 32 w 240"/>
                  <a:gd name="T13" fmla="*/ 33 h 84"/>
                  <a:gd name="T14" fmla="*/ 25 w 240"/>
                  <a:gd name="T15" fmla="*/ 13 h 84"/>
                  <a:gd name="T16" fmla="*/ 75 w 240"/>
                  <a:gd name="T17" fmla="*/ 15 h 84"/>
                  <a:gd name="T18" fmla="*/ 240 w 240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0" h="84">
                    <a:moveTo>
                      <a:pt x="240" y="0"/>
                    </a:moveTo>
                    <a:cubicBezTo>
                      <a:pt x="240" y="84"/>
                      <a:pt x="240" y="84"/>
                      <a:pt x="240" y="84"/>
                    </a:cubicBezTo>
                    <a:cubicBezTo>
                      <a:pt x="117" y="72"/>
                      <a:pt x="117" y="72"/>
                      <a:pt x="117" y="72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8" y="42"/>
                      <a:pt x="14" y="42"/>
                    </a:cubicBezTo>
                    <a:cubicBezTo>
                      <a:pt x="20" y="42"/>
                      <a:pt x="32" y="33"/>
                      <a:pt x="32" y="3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71" y="15"/>
                      <a:pt x="75" y="15"/>
                    </a:cubicBezTo>
                    <a:cubicBezTo>
                      <a:pt x="79" y="16"/>
                      <a:pt x="240" y="0"/>
                      <a:pt x="240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433513" y="4214813"/>
                <a:ext cx="3219450" cy="2652713"/>
              </a:xfrm>
              <a:custGeom>
                <a:avLst/>
                <a:gdLst>
                  <a:gd name="T0" fmla="*/ 305 w 623"/>
                  <a:gd name="T1" fmla="*/ 373 h 511"/>
                  <a:gd name="T2" fmla="*/ 291 w 623"/>
                  <a:gd name="T3" fmla="*/ 380 h 511"/>
                  <a:gd name="T4" fmla="*/ 275 w 623"/>
                  <a:gd name="T5" fmla="*/ 370 h 511"/>
                  <a:gd name="T6" fmla="*/ 287 w 623"/>
                  <a:gd name="T7" fmla="*/ 364 h 511"/>
                  <a:gd name="T8" fmla="*/ 436 w 623"/>
                  <a:gd name="T9" fmla="*/ 322 h 511"/>
                  <a:gd name="T10" fmla="*/ 488 w 623"/>
                  <a:gd name="T11" fmla="*/ 293 h 511"/>
                  <a:gd name="T12" fmla="*/ 495 w 623"/>
                  <a:gd name="T13" fmla="*/ 222 h 511"/>
                  <a:gd name="T14" fmla="*/ 457 w 623"/>
                  <a:gd name="T15" fmla="*/ 217 h 511"/>
                  <a:gd name="T16" fmla="*/ 406 w 623"/>
                  <a:gd name="T17" fmla="*/ 236 h 511"/>
                  <a:gd name="T18" fmla="*/ 388 w 623"/>
                  <a:gd name="T19" fmla="*/ 231 h 511"/>
                  <a:gd name="T20" fmla="*/ 378 w 623"/>
                  <a:gd name="T21" fmla="*/ 237 h 511"/>
                  <a:gd name="T22" fmla="*/ 365 w 623"/>
                  <a:gd name="T23" fmla="*/ 231 h 511"/>
                  <a:gd name="T24" fmla="*/ 378 w 623"/>
                  <a:gd name="T25" fmla="*/ 224 h 511"/>
                  <a:gd name="T26" fmla="*/ 373 w 623"/>
                  <a:gd name="T27" fmla="*/ 195 h 511"/>
                  <a:gd name="T28" fmla="*/ 450 w 623"/>
                  <a:gd name="T29" fmla="*/ 203 h 511"/>
                  <a:gd name="T30" fmla="*/ 544 w 623"/>
                  <a:gd name="T31" fmla="*/ 190 h 511"/>
                  <a:gd name="T32" fmla="*/ 462 w 623"/>
                  <a:gd name="T33" fmla="*/ 176 h 511"/>
                  <a:gd name="T34" fmla="*/ 444 w 623"/>
                  <a:gd name="T35" fmla="*/ 164 h 511"/>
                  <a:gd name="T36" fmla="*/ 418 w 623"/>
                  <a:gd name="T37" fmla="*/ 164 h 511"/>
                  <a:gd name="T38" fmla="*/ 414 w 623"/>
                  <a:gd name="T39" fmla="*/ 158 h 511"/>
                  <a:gd name="T40" fmla="*/ 440 w 623"/>
                  <a:gd name="T41" fmla="*/ 158 h 511"/>
                  <a:gd name="T42" fmla="*/ 481 w 623"/>
                  <a:gd name="T43" fmla="*/ 158 h 511"/>
                  <a:gd name="T44" fmla="*/ 470 w 623"/>
                  <a:gd name="T45" fmla="*/ 128 h 511"/>
                  <a:gd name="T46" fmla="*/ 596 w 623"/>
                  <a:gd name="T47" fmla="*/ 82 h 511"/>
                  <a:gd name="T48" fmla="*/ 596 w 623"/>
                  <a:gd name="T49" fmla="*/ 60 h 511"/>
                  <a:gd name="T50" fmla="*/ 582 w 623"/>
                  <a:gd name="T51" fmla="*/ 60 h 511"/>
                  <a:gd name="T52" fmla="*/ 506 w 623"/>
                  <a:gd name="T53" fmla="*/ 60 h 511"/>
                  <a:gd name="T54" fmla="*/ 553 w 623"/>
                  <a:gd name="T55" fmla="*/ 51 h 511"/>
                  <a:gd name="T56" fmla="*/ 596 w 623"/>
                  <a:gd name="T57" fmla="*/ 35 h 511"/>
                  <a:gd name="T58" fmla="*/ 524 w 623"/>
                  <a:gd name="T59" fmla="*/ 26 h 511"/>
                  <a:gd name="T60" fmla="*/ 536 w 623"/>
                  <a:gd name="T61" fmla="*/ 14 h 511"/>
                  <a:gd name="T62" fmla="*/ 553 w 623"/>
                  <a:gd name="T63" fmla="*/ 6 h 511"/>
                  <a:gd name="T64" fmla="*/ 0 w 623"/>
                  <a:gd name="T65" fmla="*/ 0 h 511"/>
                  <a:gd name="T66" fmla="*/ 468 w 623"/>
                  <a:gd name="T67" fmla="*/ 51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3" h="511">
                    <a:moveTo>
                      <a:pt x="548" y="442"/>
                    </a:moveTo>
                    <a:cubicBezTo>
                      <a:pt x="305" y="373"/>
                      <a:pt x="305" y="373"/>
                      <a:pt x="305" y="373"/>
                    </a:cubicBezTo>
                    <a:cubicBezTo>
                      <a:pt x="308" y="382"/>
                      <a:pt x="308" y="382"/>
                      <a:pt x="308" y="382"/>
                    </a:cubicBezTo>
                    <a:cubicBezTo>
                      <a:pt x="291" y="380"/>
                      <a:pt x="291" y="380"/>
                      <a:pt x="291" y="380"/>
                    </a:cubicBezTo>
                    <a:cubicBezTo>
                      <a:pt x="229" y="388"/>
                      <a:pt x="229" y="388"/>
                      <a:pt x="229" y="388"/>
                    </a:cubicBezTo>
                    <a:cubicBezTo>
                      <a:pt x="275" y="370"/>
                      <a:pt x="275" y="370"/>
                      <a:pt x="275" y="370"/>
                    </a:cubicBezTo>
                    <a:cubicBezTo>
                      <a:pt x="254" y="357"/>
                      <a:pt x="254" y="357"/>
                      <a:pt x="254" y="357"/>
                    </a:cubicBezTo>
                    <a:cubicBezTo>
                      <a:pt x="287" y="364"/>
                      <a:pt x="287" y="364"/>
                      <a:pt x="287" y="364"/>
                    </a:cubicBezTo>
                    <a:cubicBezTo>
                      <a:pt x="456" y="336"/>
                      <a:pt x="456" y="336"/>
                      <a:pt x="456" y="336"/>
                    </a:cubicBezTo>
                    <a:cubicBezTo>
                      <a:pt x="436" y="322"/>
                      <a:pt x="436" y="322"/>
                      <a:pt x="436" y="322"/>
                    </a:cubicBezTo>
                    <a:cubicBezTo>
                      <a:pt x="510" y="302"/>
                      <a:pt x="510" y="302"/>
                      <a:pt x="510" y="302"/>
                    </a:cubicBezTo>
                    <a:cubicBezTo>
                      <a:pt x="488" y="293"/>
                      <a:pt x="488" y="293"/>
                      <a:pt x="488" y="293"/>
                    </a:cubicBezTo>
                    <a:cubicBezTo>
                      <a:pt x="574" y="261"/>
                      <a:pt x="574" y="261"/>
                      <a:pt x="574" y="261"/>
                    </a:cubicBezTo>
                    <a:cubicBezTo>
                      <a:pt x="495" y="222"/>
                      <a:pt x="495" y="222"/>
                      <a:pt x="495" y="222"/>
                    </a:cubicBezTo>
                    <a:cubicBezTo>
                      <a:pt x="473" y="224"/>
                      <a:pt x="473" y="224"/>
                      <a:pt x="473" y="224"/>
                    </a:cubicBezTo>
                    <a:cubicBezTo>
                      <a:pt x="457" y="217"/>
                      <a:pt x="457" y="217"/>
                      <a:pt x="457" y="217"/>
                    </a:cubicBezTo>
                    <a:cubicBezTo>
                      <a:pt x="412" y="228"/>
                      <a:pt x="412" y="228"/>
                      <a:pt x="412" y="228"/>
                    </a:cubicBezTo>
                    <a:cubicBezTo>
                      <a:pt x="406" y="236"/>
                      <a:pt x="406" y="236"/>
                      <a:pt x="406" y="236"/>
                    </a:cubicBezTo>
                    <a:cubicBezTo>
                      <a:pt x="401" y="228"/>
                      <a:pt x="401" y="228"/>
                      <a:pt x="401" y="228"/>
                    </a:cubicBezTo>
                    <a:cubicBezTo>
                      <a:pt x="388" y="231"/>
                      <a:pt x="388" y="231"/>
                      <a:pt x="388" y="231"/>
                    </a:cubicBezTo>
                    <a:cubicBezTo>
                      <a:pt x="387" y="245"/>
                      <a:pt x="387" y="245"/>
                      <a:pt x="387" y="245"/>
                    </a:cubicBezTo>
                    <a:cubicBezTo>
                      <a:pt x="378" y="237"/>
                      <a:pt x="378" y="237"/>
                      <a:pt x="378" y="237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65" y="231"/>
                      <a:pt x="365" y="231"/>
                      <a:pt x="365" y="231"/>
                    </a:cubicBezTo>
                    <a:cubicBezTo>
                      <a:pt x="348" y="219"/>
                      <a:pt x="348" y="219"/>
                      <a:pt x="348" y="219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95" y="218"/>
                      <a:pt x="395" y="218"/>
                      <a:pt x="395" y="218"/>
                    </a:cubicBezTo>
                    <a:cubicBezTo>
                      <a:pt x="373" y="195"/>
                      <a:pt x="373" y="195"/>
                      <a:pt x="373" y="195"/>
                    </a:cubicBezTo>
                    <a:cubicBezTo>
                      <a:pt x="408" y="218"/>
                      <a:pt x="408" y="218"/>
                      <a:pt x="408" y="218"/>
                    </a:cubicBezTo>
                    <a:cubicBezTo>
                      <a:pt x="450" y="203"/>
                      <a:pt x="450" y="203"/>
                      <a:pt x="450" y="203"/>
                    </a:cubicBezTo>
                    <a:cubicBezTo>
                      <a:pt x="485" y="218"/>
                      <a:pt x="485" y="218"/>
                      <a:pt x="485" y="218"/>
                    </a:cubicBezTo>
                    <a:cubicBezTo>
                      <a:pt x="544" y="190"/>
                      <a:pt x="544" y="190"/>
                      <a:pt x="544" y="190"/>
                    </a:cubicBezTo>
                    <a:cubicBezTo>
                      <a:pt x="483" y="167"/>
                      <a:pt x="483" y="167"/>
                      <a:pt x="483" y="167"/>
                    </a:cubicBezTo>
                    <a:cubicBezTo>
                      <a:pt x="462" y="176"/>
                      <a:pt x="462" y="176"/>
                      <a:pt x="462" y="176"/>
                    </a:cubicBezTo>
                    <a:cubicBezTo>
                      <a:pt x="465" y="164"/>
                      <a:pt x="465" y="164"/>
                      <a:pt x="465" y="164"/>
                    </a:cubicBezTo>
                    <a:cubicBezTo>
                      <a:pt x="444" y="164"/>
                      <a:pt x="444" y="164"/>
                      <a:pt x="444" y="164"/>
                    </a:cubicBezTo>
                    <a:cubicBezTo>
                      <a:pt x="428" y="164"/>
                      <a:pt x="428" y="164"/>
                      <a:pt x="428" y="164"/>
                    </a:cubicBezTo>
                    <a:cubicBezTo>
                      <a:pt x="418" y="164"/>
                      <a:pt x="418" y="164"/>
                      <a:pt x="418" y="164"/>
                    </a:cubicBezTo>
                    <a:cubicBezTo>
                      <a:pt x="396" y="158"/>
                      <a:pt x="396" y="158"/>
                      <a:pt x="396" y="158"/>
                    </a:cubicBezTo>
                    <a:cubicBezTo>
                      <a:pt x="414" y="158"/>
                      <a:pt x="414" y="158"/>
                      <a:pt x="414" y="158"/>
                    </a:cubicBezTo>
                    <a:cubicBezTo>
                      <a:pt x="417" y="140"/>
                      <a:pt x="417" y="140"/>
                      <a:pt x="417" y="140"/>
                    </a:cubicBezTo>
                    <a:cubicBezTo>
                      <a:pt x="440" y="158"/>
                      <a:pt x="440" y="158"/>
                      <a:pt x="440" y="158"/>
                    </a:cubicBezTo>
                    <a:cubicBezTo>
                      <a:pt x="465" y="158"/>
                      <a:pt x="465" y="158"/>
                      <a:pt x="465" y="158"/>
                    </a:cubicBezTo>
                    <a:cubicBezTo>
                      <a:pt x="481" y="158"/>
                      <a:pt x="481" y="158"/>
                      <a:pt x="481" y="158"/>
                    </a:cubicBezTo>
                    <a:cubicBezTo>
                      <a:pt x="528" y="128"/>
                      <a:pt x="528" y="128"/>
                      <a:pt x="528" y="128"/>
                    </a:cubicBezTo>
                    <a:cubicBezTo>
                      <a:pt x="470" y="128"/>
                      <a:pt x="470" y="128"/>
                      <a:pt x="470" y="128"/>
                    </a:cubicBezTo>
                    <a:cubicBezTo>
                      <a:pt x="623" y="87"/>
                      <a:pt x="623" y="87"/>
                      <a:pt x="623" y="87"/>
                    </a:cubicBezTo>
                    <a:cubicBezTo>
                      <a:pt x="596" y="82"/>
                      <a:pt x="596" y="82"/>
                      <a:pt x="596" y="82"/>
                    </a:cubicBezTo>
                    <a:cubicBezTo>
                      <a:pt x="564" y="74"/>
                      <a:pt x="564" y="74"/>
                      <a:pt x="564" y="74"/>
                    </a:cubicBezTo>
                    <a:cubicBezTo>
                      <a:pt x="596" y="60"/>
                      <a:pt x="596" y="60"/>
                      <a:pt x="596" y="60"/>
                    </a:cubicBezTo>
                    <a:cubicBezTo>
                      <a:pt x="590" y="60"/>
                      <a:pt x="590" y="60"/>
                      <a:pt x="590" y="60"/>
                    </a:cubicBezTo>
                    <a:cubicBezTo>
                      <a:pt x="582" y="60"/>
                      <a:pt x="582" y="60"/>
                      <a:pt x="582" y="60"/>
                    </a:cubicBezTo>
                    <a:cubicBezTo>
                      <a:pt x="550" y="60"/>
                      <a:pt x="550" y="60"/>
                      <a:pt x="550" y="60"/>
                    </a:cubicBezTo>
                    <a:cubicBezTo>
                      <a:pt x="506" y="60"/>
                      <a:pt x="506" y="60"/>
                      <a:pt x="506" y="60"/>
                    </a:cubicBezTo>
                    <a:cubicBezTo>
                      <a:pt x="506" y="60"/>
                      <a:pt x="529" y="57"/>
                      <a:pt x="542" y="53"/>
                    </a:cubicBezTo>
                    <a:cubicBezTo>
                      <a:pt x="555" y="49"/>
                      <a:pt x="542" y="53"/>
                      <a:pt x="553" y="51"/>
                    </a:cubicBezTo>
                    <a:cubicBezTo>
                      <a:pt x="564" y="49"/>
                      <a:pt x="577" y="48"/>
                      <a:pt x="579" y="45"/>
                    </a:cubicBezTo>
                    <a:cubicBezTo>
                      <a:pt x="581" y="42"/>
                      <a:pt x="596" y="35"/>
                      <a:pt x="596" y="35"/>
                    </a:cubicBezTo>
                    <a:cubicBezTo>
                      <a:pt x="566" y="35"/>
                      <a:pt x="566" y="35"/>
                      <a:pt x="566" y="35"/>
                    </a:cubicBezTo>
                    <a:cubicBezTo>
                      <a:pt x="524" y="26"/>
                      <a:pt x="524" y="26"/>
                      <a:pt x="524" y="26"/>
                    </a:cubicBezTo>
                    <a:cubicBezTo>
                      <a:pt x="530" y="15"/>
                      <a:pt x="530" y="15"/>
                      <a:pt x="530" y="15"/>
                    </a:cubicBezTo>
                    <a:cubicBezTo>
                      <a:pt x="536" y="14"/>
                      <a:pt x="536" y="14"/>
                      <a:pt x="536" y="14"/>
                    </a:cubicBezTo>
                    <a:cubicBezTo>
                      <a:pt x="562" y="6"/>
                      <a:pt x="562" y="6"/>
                      <a:pt x="562" y="6"/>
                    </a:cubicBezTo>
                    <a:cubicBezTo>
                      <a:pt x="553" y="6"/>
                      <a:pt x="553" y="6"/>
                      <a:pt x="553" y="6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1"/>
                      <a:pt x="0" y="511"/>
                      <a:pt x="0" y="511"/>
                    </a:cubicBezTo>
                    <a:cubicBezTo>
                      <a:pt x="468" y="511"/>
                      <a:pt x="468" y="511"/>
                      <a:pt x="468" y="511"/>
                    </a:cubicBezTo>
                    <a:lnTo>
                      <a:pt x="548" y="4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0437811" y="4251324"/>
              <a:ext cx="1751013" cy="26066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4485" y="4214813"/>
              <a:ext cx="1751013" cy="2643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807417" y="6504122"/>
              <a:ext cx="454617" cy="361627"/>
            </a:xfrm>
            <a:custGeom>
              <a:avLst/>
              <a:gdLst>
                <a:gd name="connsiteX0" fmla="*/ 0 w 511121"/>
                <a:gd name="connsiteY0" fmla="*/ 361628 h 404305"/>
                <a:gd name="connsiteX1" fmla="*/ 454617 w 511121"/>
                <a:gd name="connsiteY1" fmla="*/ 1 h 404305"/>
                <a:gd name="connsiteX2" fmla="*/ 454617 w 511121"/>
                <a:gd name="connsiteY2" fmla="*/ 356462 h 404305"/>
                <a:gd name="connsiteX3" fmla="*/ 0 w 511121"/>
                <a:gd name="connsiteY3" fmla="*/ 361628 h 404305"/>
                <a:gd name="connsiteX0" fmla="*/ 0 w 511121"/>
                <a:gd name="connsiteY0" fmla="*/ 361628 h 404305"/>
                <a:gd name="connsiteX1" fmla="*/ 454617 w 511121"/>
                <a:gd name="connsiteY1" fmla="*/ 1 h 404305"/>
                <a:gd name="connsiteX2" fmla="*/ 454617 w 511121"/>
                <a:gd name="connsiteY2" fmla="*/ 356462 h 404305"/>
                <a:gd name="connsiteX3" fmla="*/ 0 w 511121"/>
                <a:gd name="connsiteY3" fmla="*/ 361628 h 404305"/>
                <a:gd name="connsiteX0" fmla="*/ 0 w 454617"/>
                <a:gd name="connsiteY0" fmla="*/ 361627 h 404304"/>
                <a:gd name="connsiteX1" fmla="*/ 454617 w 454617"/>
                <a:gd name="connsiteY1" fmla="*/ 0 h 404304"/>
                <a:gd name="connsiteX2" fmla="*/ 454617 w 454617"/>
                <a:gd name="connsiteY2" fmla="*/ 356461 h 404304"/>
                <a:gd name="connsiteX3" fmla="*/ 0 w 454617"/>
                <a:gd name="connsiteY3" fmla="*/ 361627 h 404304"/>
                <a:gd name="connsiteX0" fmla="*/ 0 w 454617"/>
                <a:gd name="connsiteY0" fmla="*/ 361627 h 361627"/>
                <a:gd name="connsiteX1" fmla="*/ 454617 w 454617"/>
                <a:gd name="connsiteY1" fmla="*/ 0 h 361627"/>
                <a:gd name="connsiteX2" fmla="*/ 454617 w 454617"/>
                <a:gd name="connsiteY2" fmla="*/ 356461 h 361627"/>
                <a:gd name="connsiteX3" fmla="*/ 0 w 454617"/>
                <a:gd name="connsiteY3" fmla="*/ 361627 h 36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617" h="361627">
                  <a:moveTo>
                    <a:pt x="0" y="361627"/>
                  </a:moveTo>
                  <a:lnTo>
                    <a:pt x="454617" y="0"/>
                  </a:lnTo>
                  <a:lnTo>
                    <a:pt x="454617" y="356461"/>
                  </a:lnTo>
                  <a:lnTo>
                    <a:pt x="0" y="36162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6C18D4-46B5-468F-83C9-05C41A4CC4F1}"/>
              </a:ext>
            </a:extLst>
          </p:cNvPr>
          <p:cNvGrpSpPr/>
          <p:nvPr/>
        </p:nvGrpSpPr>
        <p:grpSpPr>
          <a:xfrm>
            <a:off x="643087" y="1485394"/>
            <a:ext cx="8159114" cy="4573191"/>
            <a:chOff x="684213" y="2178776"/>
            <a:chExt cx="8229599" cy="4722765"/>
          </a:xfrm>
        </p:grpSpPr>
        <p:sp>
          <p:nvSpPr>
            <p:cNvPr id="31" name="Freeform 102">
              <a:extLst>
                <a:ext uri="{FF2B5EF4-FFF2-40B4-BE49-F238E27FC236}">
                  <a16:creationId xmlns:a16="http://schemas.microsoft.com/office/drawing/2014/main" id="{85729026-B792-46E9-BBAF-27809B2DFA96}"/>
                </a:ext>
              </a:extLst>
            </p:cNvPr>
            <p:cNvSpPr/>
            <p:nvPr/>
          </p:nvSpPr>
          <p:spPr>
            <a:xfrm>
              <a:off x="760412" y="5638798"/>
              <a:ext cx="8153400" cy="1262743"/>
            </a:xfrm>
            <a:custGeom>
              <a:avLst/>
              <a:gdLst>
                <a:gd name="connsiteX0" fmla="*/ 689429 w 9303658"/>
                <a:gd name="connsiteY0" fmla="*/ 206828 h 1676400"/>
                <a:gd name="connsiteX1" fmla="*/ 2365829 w 9303658"/>
                <a:gd name="connsiteY1" fmla="*/ 1469571 h 1676400"/>
                <a:gd name="connsiteX2" fmla="*/ 8614229 w 9303658"/>
                <a:gd name="connsiteY2" fmla="*/ 1447800 h 1676400"/>
                <a:gd name="connsiteX3" fmla="*/ 6502401 w 9303658"/>
                <a:gd name="connsiteY3" fmla="*/ 228600 h 1676400"/>
                <a:gd name="connsiteX4" fmla="*/ 689429 w 9303658"/>
                <a:gd name="connsiteY4" fmla="*/ 206828 h 1676400"/>
                <a:gd name="connsiteX0" fmla="*/ 689429 w 9303658"/>
                <a:gd name="connsiteY0" fmla="*/ 0 h 1469572"/>
                <a:gd name="connsiteX1" fmla="*/ 2365829 w 9303658"/>
                <a:gd name="connsiteY1" fmla="*/ 1262743 h 1469572"/>
                <a:gd name="connsiteX2" fmla="*/ 8614229 w 9303658"/>
                <a:gd name="connsiteY2" fmla="*/ 1240972 h 1469572"/>
                <a:gd name="connsiteX3" fmla="*/ 6502401 w 9303658"/>
                <a:gd name="connsiteY3" fmla="*/ 21772 h 1469572"/>
                <a:gd name="connsiteX4" fmla="*/ 689429 w 9303658"/>
                <a:gd name="connsiteY4" fmla="*/ 0 h 1469572"/>
                <a:gd name="connsiteX0" fmla="*/ 0 w 8614229"/>
                <a:gd name="connsiteY0" fmla="*/ 0 h 1469572"/>
                <a:gd name="connsiteX1" fmla="*/ 1676400 w 8614229"/>
                <a:gd name="connsiteY1" fmla="*/ 1262743 h 1469572"/>
                <a:gd name="connsiteX2" fmla="*/ 7924800 w 8614229"/>
                <a:gd name="connsiteY2" fmla="*/ 1240972 h 1469572"/>
                <a:gd name="connsiteX3" fmla="*/ 5812972 w 8614229"/>
                <a:gd name="connsiteY3" fmla="*/ 21772 h 1469572"/>
                <a:gd name="connsiteX4" fmla="*/ 0 w 8614229"/>
                <a:gd name="connsiteY4" fmla="*/ 0 h 1469572"/>
                <a:gd name="connsiteX0" fmla="*/ 0 w 8614229"/>
                <a:gd name="connsiteY0" fmla="*/ 0 h 1262743"/>
                <a:gd name="connsiteX1" fmla="*/ 1676400 w 8614229"/>
                <a:gd name="connsiteY1" fmla="*/ 1262743 h 1262743"/>
                <a:gd name="connsiteX2" fmla="*/ 7924800 w 8614229"/>
                <a:gd name="connsiteY2" fmla="*/ 1240972 h 1262743"/>
                <a:gd name="connsiteX3" fmla="*/ 5812972 w 8614229"/>
                <a:gd name="connsiteY3" fmla="*/ 21772 h 1262743"/>
                <a:gd name="connsiteX4" fmla="*/ 0 w 8614229"/>
                <a:gd name="connsiteY4" fmla="*/ 0 h 1262743"/>
                <a:gd name="connsiteX0" fmla="*/ 0 w 7924800"/>
                <a:gd name="connsiteY0" fmla="*/ 0 h 1262743"/>
                <a:gd name="connsiteX1" fmla="*/ 1676400 w 7924800"/>
                <a:gd name="connsiteY1" fmla="*/ 1262743 h 1262743"/>
                <a:gd name="connsiteX2" fmla="*/ 7924800 w 7924800"/>
                <a:gd name="connsiteY2" fmla="*/ 1240972 h 1262743"/>
                <a:gd name="connsiteX3" fmla="*/ 5812972 w 7924800"/>
                <a:gd name="connsiteY3" fmla="*/ 21772 h 1262743"/>
                <a:gd name="connsiteX4" fmla="*/ 0 w 7924800"/>
                <a:gd name="connsiteY4" fmla="*/ 0 h 126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4800" h="1262743">
                  <a:moveTo>
                    <a:pt x="0" y="0"/>
                  </a:moveTo>
                  <a:lnTo>
                    <a:pt x="1676400" y="1262743"/>
                  </a:lnTo>
                  <a:lnTo>
                    <a:pt x="7924800" y="1240972"/>
                  </a:lnTo>
                  <a:lnTo>
                    <a:pt x="5812972" y="21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886B0D0-AB2A-45A6-B7B1-3DEAA43EA2B3}"/>
                </a:ext>
              </a:extLst>
            </p:cNvPr>
            <p:cNvGrpSpPr/>
            <p:nvPr/>
          </p:nvGrpSpPr>
          <p:grpSpPr>
            <a:xfrm>
              <a:off x="684213" y="2178776"/>
              <a:ext cx="6170612" cy="3562350"/>
              <a:chOff x="684213" y="2178776"/>
              <a:chExt cx="6170612" cy="356235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803E510-B583-4EF5-9F51-DCF46E7D2B32}"/>
                  </a:ext>
                </a:extLst>
              </p:cNvPr>
              <p:cNvGrpSpPr/>
              <p:nvPr/>
            </p:nvGrpSpPr>
            <p:grpSpPr>
              <a:xfrm>
                <a:off x="3427412" y="4686300"/>
                <a:ext cx="3427413" cy="963613"/>
                <a:chOff x="3730626" y="4597400"/>
                <a:chExt cx="3427413" cy="963613"/>
              </a:xfrm>
            </p:grpSpPr>
            <p:sp>
              <p:nvSpPr>
                <p:cNvPr id="88" name="Rectangle 6">
                  <a:extLst>
                    <a:ext uri="{FF2B5EF4-FFF2-40B4-BE49-F238E27FC236}">
                      <a16:creationId xmlns:a16="http://schemas.microsoft.com/office/drawing/2014/main" id="{54FA8CB5-121F-4748-9681-52C40F2B4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5413" y="4732338"/>
                  <a:ext cx="3092450" cy="8270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Rectangle 7">
                  <a:extLst>
                    <a:ext uri="{FF2B5EF4-FFF2-40B4-BE49-F238E27FC236}">
                      <a16:creationId xmlns:a16="http://schemas.microsoft.com/office/drawing/2014/main" id="{2B1B4373-5D15-4B9D-8C58-82A283B48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0626" y="4597400"/>
                  <a:ext cx="3427413" cy="174625"/>
                </a:xfrm>
                <a:prstGeom prst="rect">
                  <a:avLst/>
                </a:prstGeom>
                <a:solidFill>
                  <a:schemeClr val="accent3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Rectangle 8">
                  <a:extLst>
                    <a:ext uri="{FF2B5EF4-FFF2-40B4-BE49-F238E27FC236}">
                      <a16:creationId xmlns:a16="http://schemas.microsoft.com/office/drawing/2014/main" id="{41A18556-D191-4189-BB76-6CA24D028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2588" y="4886325"/>
                  <a:ext cx="1457325" cy="40481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Rectangle 9">
                  <a:extLst>
                    <a:ext uri="{FF2B5EF4-FFF2-40B4-BE49-F238E27FC236}">
                      <a16:creationId xmlns:a16="http://schemas.microsoft.com/office/drawing/2014/main" id="{5D7AB172-4294-4281-834C-FF041A961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8426" y="4886325"/>
                  <a:ext cx="598488" cy="40481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2" name="Rectangle 10">
                  <a:extLst>
                    <a:ext uri="{FF2B5EF4-FFF2-40B4-BE49-F238E27FC236}">
                      <a16:creationId xmlns:a16="http://schemas.microsoft.com/office/drawing/2014/main" id="{5ECB4296-7EA6-452A-871E-E39835AE4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9626" y="4886325"/>
                  <a:ext cx="744538" cy="67468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DE509994-B900-445D-B343-F426AE0A6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763" y="4085364"/>
                <a:ext cx="779463" cy="157162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2A77943C-BEF7-4D1A-A74E-E860BBFCE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213" y="3983764"/>
                <a:ext cx="842963" cy="174625"/>
              </a:xfrm>
              <a:prstGeom prst="rect">
                <a:avLst/>
              </a:prstGeom>
              <a:solidFill>
                <a:schemeClr val="accent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5DCD2999-C84F-4662-892F-EA2EDC4D2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8776" y="3115401"/>
                <a:ext cx="904875" cy="25415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E1B385B3-7A93-49CD-9CC9-A1EA14E81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4488" y="3291614"/>
                <a:ext cx="322263" cy="26987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0" name="Rectangle 15">
                <a:extLst>
                  <a:ext uri="{FF2B5EF4-FFF2-40B4-BE49-F238E27FC236}">
                    <a16:creationId xmlns:a16="http://schemas.microsoft.com/office/drawing/2014/main" id="{FCDAC4B4-7F39-47C8-8AF5-88539B9C6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4488" y="3647214"/>
                <a:ext cx="322263" cy="26987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1" name="Rectangle 16">
                <a:extLst>
                  <a:ext uri="{FF2B5EF4-FFF2-40B4-BE49-F238E27FC236}">
                    <a16:creationId xmlns:a16="http://schemas.microsoft.com/office/drawing/2014/main" id="{441D03F0-DF7B-4616-90DF-8EC1F3C2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526" y="3291614"/>
                <a:ext cx="323850" cy="26987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2" name="Rectangle 17">
                <a:extLst>
                  <a:ext uri="{FF2B5EF4-FFF2-40B4-BE49-F238E27FC236}">
                    <a16:creationId xmlns:a16="http://schemas.microsoft.com/office/drawing/2014/main" id="{0EE37DA6-6D81-4951-98A8-9BEB4C7C1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526" y="3647214"/>
                <a:ext cx="323850" cy="26987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3" name="Rectangle 18">
                <a:extLst>
                  <a:ext uri="{FF2B5EF4-FFF2-40B4-BE49-F238E27FC236}">
                    <a16:creationId xmlns:a16="http://schemas.microsoft.com/office/drawing/2014/main" id="{F3AD2AE3-F083-4B61-8B87-17B409E3F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4488" y="4007576"/>
                <a:ext cx="322263" cy="2682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4" name="Rectangle 19">
                <a:extLst>
                  <a:ext uri="{FF2B5EF4-FFF2-40B4-BE49-F238E27FC236}">
                    <a16:creationId xmlns:a16="http://schemas.microsoft.com/office/drawing/2014/main" id="{DC64F47F-1888-4D61-9E0A-5A2D55ECD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4488" y="4363176"/>
                <a:ext cx="322263" cy="2682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5" name="Rectangle 20">
                <a:extLst>
                  <a:ext uri="{FF2B5EF4-FFF2-40B4-BE49-F238E27FC236}">
                    <a16:creationId xmlns:a16="http://schemas.microsoft.com/office/drawing/2014/main" id="{E5B78EF8-2DAC-4B70-BBEF-5E85F6D32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526" y="4007576"/>
                <a:ext cx="323850" cy="2682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64C74AA6-691B-485D-BE82-0CB34CF66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526" y="4363176"/>
                <a:ext cx="323850" cy="2682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7" name="Rectangle 22">
                <a:extLst>
                  <a:ext uri="{FF2B5EF4-FFF2-40B4-BE49-F238E27FC236}">
                    <a16:creationId xmlns:a16="http://schemas.microsoft.com/office/drawing/2014/main" id="{C027B620-C456-4114-872E-0921BEEC6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4488" y="4721951"/>
                <a:ext cx="322263" cy="2682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8" name="Rectangle 23">
                <a:extLst>
                  <a:ext uri="{FF2B5EF4-FFF2-40B4-BE49-F238E27FC236}">
                    <a16:creationId xmlns:a16="http://schemas.microsoft.com/office/drawing/2014/main" id="{FF9B855A-BBDB-418B-AC78-6B9116A77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4488" y="5077551"/>
                <a:ext cx="322263" cy="2682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9" name="Rectangle 24">
                <a:extLst>
                  <a:ext uri="{FF2B5EF4-FFF2-40B4-BE49-F238E27FC236}">
                    <a16:creationId xmlns:a16="http://schemas.microsoft.com/office/drawing/2014/main" id="{9CF7BA20-F29F-4B04-B518-FFC5851D7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526" y="4721951"/>
                <a:ext cx="323850" cy="2682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0" name="Rectangle 25">
                <a:extLst>
                  <a:ext uri="{FF2B5EF4-FFF2-40B4-BE49-F238E27FC236}">
                    <a16:creationId xmlns:a16="http://schemas.microsoft.com/office/drawing/2014/main" id="{7445D671-1F9B-441B-A158-E675C38C8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526" y="5077551"/>
                <a:ext cx="323850" cy="2682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1" name="Rectangle 26">
                <a:extLst>
                  <a:ext uri="{FF2B5EF4-FFF2-40B4-BE49-F238E27FC236}">
                    <a16:creationId xmlns:a16="http://schemas.microsoft.com/office/drawing/2014/main" id="{55D42D48-56CE-4885-87D3-87CB03E4A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226" y="4275864"/>
                <a:ext cx="325438" cy="27146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2" name="Rectangle 27">
                <a:extLst>
                  <a:ext uri="{FF2B5EF4-FFF2-40B4-BE49-F238E27FC236}">
                    <a16:creationId xmlns:a16="http://schemas.microsoft.com/office/drawing/2014/main" id="{D079A4EC-823D-48D5-B0B9-4C1A43A6D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226" y="4631464"/>
                <a:ext cx="325438" cy="26987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3" name="Rectangle 28">
                <a:extLst>
                  <a:ext uri="{FF2B5EF4-FFF2-40B4-BE49-F238E27FC236}">
                    <a16:creationId xmlns:a16="http://schemas.microsoft.com/office/drawing/2014/main" id="{82F69FF9-6B4D-4CDB-903F-5ABA9FD3C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263" y="4275864"/>
                <a:ext cx="323850" cy="27146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id="{9140729F-95FB-4A98-B839-8CEC77DB6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263" y="4631464"/>
                <a:ext cx="323850" cy="26987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5" name="Rectangle 30">
                <a:extLst>
                  <a:ext uri="{FF2B5EF4-FFF2-40B4-BE49-F238E27FC236}">
                    <a16:creationId xmlns:a16="http://schemas.microsoft.com/office/drawing/2014/main" id="{3BD3A566-DE60-4364-9A71-D9194AA17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226" y="4990239"/>
                <a:ext cx="325438" cy="26987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6" name="Rectangle 31">
                <a:extLst>
                  <a:ext uri="{FF2B5EF4-FFF2-40B4-BE49-F238E27FC236}">
                    <a16:creationId xmlns:a16="http://schemas.microsoft.com/office/drawing/2014/main" id="{FCEC2F8E-D352-4719-81CA-78FA3CC4B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263" y="4990239"/>
                <a:ext cx="323850" cy="26987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7" name="Rectangle 32">
                <a:extLst>
                  <a:ext uri="{FF2B5EF4-FFF2-40B4-BE49-F238E27FC236}">
                    <a16:creationId xmlns:a16="http://schemas.microsoft.com/office/drawing/2014/main" id="{DD05C406-36B6-401A-A2D5-165315257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451" y="2959826"/>
                <a:ext cx="1700213" cy="173038"/>
              </a:xfrm>
              <a:prstGeom prst="rect">
                <a:avLst/>
              </a:prstGeom>
              <a:solidFill>
                <a:schemeClr val="accent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Rectangle 33">
                <a:extLst>
                  <a:ext uri="{FF2B5EF4-FFF2-40B4-BE49-F238E27FC236}">
                    <a16:creationId xmlns:a16="http://schemas.microsoft.com/office/drawing/2014/main" id="{CA70BCC1-0A69-45B9-8EFB-AE8EC3082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0813" y="2323239"/>
                <a:ext cx="1533525" cy="33337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9" name="Rectangle 34">
                <a:extLst>
                  <a:ext uri="{FF2B5EF4-FFF2-40B4-BE49-F238E27FC236}">
                    <a16:creationId xmlns:a16="http://schemas.microsoft.com/office/drawing/2014/main" id="{2B57F32B-0F0A-49EB-BEA3-F3170BD76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888" y="2510564"/>
                <a:ext cx="323850" cy="2682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0" name="Rectangle 35">
                <a:extLst>
                  <a:ext uri="{FF2B5EF4-FFF2-40B4-BE49-F238E27FC236}">
                    <a16:creationId xmlns:a16="http://schemas.microsoft.com/office/drawing/2014/main" id="{DA26B1BB-5E61-456B-B208-D0D24F039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888" y="2866164"/>
                <a:ext cx="323850" cy="2682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1" name="Rectangle 36">
                <a:extLst>
                  <a:ext uri="{FF2B5EF4-FFF2-40B4-BE49-F238E27FC236}">
                    <a16:creationId xmlns:a16="http://schemas.microsoft.com/office/drawing/2014/main" id="{7B254D80-7FAB-480C-9EE7-238259BB5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888" y="3224939"/>
                <a:ext cx="323850" cy="26987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2" name="Rectangle 37">
                <a:extLst>
                  <a:ext uri="{FF2B5EF4-FFF2-40B4-BE49-F238E27FC236}">
                    <a16:creationId xmlns:a16="http://schemas.microsoft.com/office/drawing/2014/main" id="{98C9181D-D360-4285-AC36-91994C947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888" y="3580539"/>
                <a:ext cx="323850" cy="26987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3" name="Rectangle 38">
                <a:extLst>
                  <a:ext uri="{FF2B5EF4-FFF2-40B4-BE49-F238E27FC236}">
                    <a16:creationId xmlns:a16="http://schemas.microsoft.com/office/drawing/2014/main" id="{8A488BEE-E009-4ADD-AF13-8B8384F46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888" y="3940901"/>
                <a:ext cx="323850" cy="2682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4" name="Rectangle 39">
                <a:extLst>
                  <a:ext uri="{FF2B5EF4-FFF2-40B4-BE49-F238E27FC236}">
                    <a16:creationId xmlns:a16="http://schemas.microsoft.com/office/drawing/2014/main" id="{8BFC4D05-32D6-4CDE-9CB9-64838FD96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888" y="4293326"/>
                <a:ext cx="323850" cy="2714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Rectangle 40">
                <a:extLst>
                  <a:ext uri="{FF2B5EF4-FFF2-40B4-BE49-F238E27FC236}">
                    <a16:creationId xmlns:a16="http://schemas.microsoft.com/office/drawing/2014/main" id="{BA5D838A-B714-4FA2-A783-4F1B50F45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726" y="2510564"/>
                <a:ext cx="320675" cy="2682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Rectangle 41">
                <a:extLst>
                  <a:ext uri="{FF2B5EF4-FFF2-40B4-BE49-F238E27FC236}">
                    <a16:creationId xmlns:a16="http://schemas.microsoft.com/office/drawing/2014/main" id="{1DFD08CD-2D1F-478F-8A69-7117D8BD6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726" y="2866164"/>
                <a:ext cx="320675" cy="2682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7" name="Rectangle 42">
                <a:extLst>
                  <a:ext uri="{FF2B5EF4-FFF2-40B4-BE49-F238E27FC236}">
                    <a16:creationId xmlns:a16="http://schemas.microsoft.com/office/drawing/2014/main" id="{FC8285A8-A44B-4FB2-BFC1-B763439BC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726" y="3224939"/>
                <a:ext cx="320675" cy="26987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" name="Rectangle 43">
                <a:extLst>
                  <a:ext uri="{FF2B5EF4-FFF2-40B4-BE49-F238E27FC236}">
                    <a16:creationId xmlns:a16="http://schemas.microsoft.com/office/drawing/2014/main" id="{69ADDD61-CDC0-45A3-95B5-718F266F1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726" y="3580539"/>
                <a:ext cx="320675" cy="26987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9" name="Rectangle 44">
                <a:extLst>
                  <a:ext uri="{FF2B5EF4-FFF2-40B4-BE49-F238E27FC236}">
                    <a16:creationId xmlns:a16="http://schemas.microsoft.com/office/drawing/2014/main" id="{731053B9-3AC5-4310-A4C6-534E26AB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726" y="3940901"/>
                <a:ext cx="320675" cy="2682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0" name="Rectangle 45">
                <a:extLst>
                  <a:ext uri="{FF2B5EF4-FFF2-40B4-BE49-F238E27FC236}">
                    <a16:creationId xmlns:a16="http://schemas.microsoft.com/office/drawing/2014/main" id="{29F563AB-A7F2-4A8F-BCD3-35F197277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726" y="4293326"/>
                <a:ext cx="320675" cy="2714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1" name="Rectangle 46">
                <a:extLst>
                  <a:ext uri="{FF2B5EF4-FFF2-40B4-BE49-F238E27FC236}">
                    <a16:creationId xmlns:a16="http://schemas.microsoft.com/office/drawing/2014/main" id="{C4BE4482-2956-4845-9C5E-026FB6AAB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513" y="2510564"/>
                <a:ext cx="322263" cy="2682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2" name="Rectangle 47">
                <a:extLst>
                  <a:ext uri="{FF2B5EF4-FFF2-40B4-BE49-F238E27FC236}">
                    <a16:creationId xmlns:a16="http://schemas.microsoft.com/office/drawing/2014/main" id="{B8C081A5-A7FF-47A1-B7BB-BBFA6624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513" y="2866164"/>
                <a:ext cx="322263" cy="2682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3" name="Rectangle 48">
                <a:extLst>
                  <a:ext uri="{FF2B5EF4-FFF2-40B4-BE49-F238E27FC236}">
                    <a16:creationId xmlns:a16="http://schemas.microsoft.com/office/drawing/2014/main" id="{537F255A-1209-4C94-BADB-EC5D12E10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513" y="3224939"/>
                <a:ext cx="322263" cy="26987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4" name="Rectangle 49">
                <a:extLst>
                  <a:ext uri="{FF2B5EF4-FFF2-40B4-BE49-F238E27FC236}">
                    <a16:creationId xmlns:a16="http://schemas.microsoft.com/office/drawing/2014/main" id="{E55DA7CA-C047-49B6-90FF-012320AEF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513" y="3580539"/>
                <a:ext cx="322263" cy="26987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5" name="Rectangle 50">
                <a:extLst>
                  <a:ext uri="{FF2B5EF4-FFF2-40B4-BE49-F238E27FC236}">
                    <a16:creationId xmlns:a16="http://schemas.microsoft.com/office/drawing/2014/main" id="{231C6301-9A19-412D-9FBB-8F040D4AF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513" y="3940901"/>
                <a:ext cx="322263" cy="2682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6" name="Rectangle 51">
                <a:extLst>
                  <a:ext uri="{FF2B5EF4-FFF2-40B4-BE49-F238E27FC236}">
                    <a16:creationId xmlns:a16="http://schemas.microsoft.com/office/drawing/2014/main" id="{6321CC6D-185F-4EF3-88CB-24717E82D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513" y="4293326"/>
                <a:ext cx="322263" cy="2714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7" name="Rectangle 52">
                <a:extLst>
                  <a:ext uri="{FF2B5EF4-FFF2-40B4-BE49-F238E27FC236}">
                    <a16:creationId xmlns:a16="http://schemas.microsoft.com/office/drawing/2014/main" id="{51ABC591-72A4-4A4B-9D61-F2BF1FE78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888" y="4648926"/>
                <a:ext cx="323850" cy="26987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8" name="Rectangle 53">
                <a:extLst>
                  <a:ext uri="{FF2B5EF4-FFF2-40B4-BE49-F238E27FC236}">
                    <a16:creationId xmlns:a16="http://schemas.microsoft.com/office/drawing/2014/main" id="{40D26C68-34FD-4717-996E-2E439712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726" y="4648926"/>
                <a:ext cx="320675" cy="26987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9" name="Rectangle 54">
                <a:extLst>
                  <a:ext uri="{FF2B5EF4-FFF2-40B4-BE49-F238E27FC236}">
                    <a16:creationId xmlns:a16="http://schemas.microsoft.com/office/drawing/2014/main" id="{F8A32518-6FC2-4339-88D7-65329AE3E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513" y="4648926"/>
                <a:ext cx="322263" cy="26987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0" name="Rectangle 55">
                <a:extLst>
                  <a:ext uri="{FF2B5EF4-FFF2-40B4-BE49-F238E27FC236}">
                    <a16:creationId xmlns:a16="http://schemas.microsoft.com/office/drawing/2014/main" id="{02CAC19B-B846-4030-B5C2-F9517AA7D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888" y="5018814"/>
                <a:ext cx="323850" cy="2682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1" name="Rectangle 56">
                <a:extLst>
                  <a:ext uri="{FF2B5EF4-FFF2-40B4-BE49-F238E27FC236}">
                    <a16:creationId xmlns:a16="http://schemas.microsoft.com/office/drawing/2014/main" id="{45C07135-6FB2-4D75-8CA5-8CADC9112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726" y="5018814"/>
                <a:ext cx="320675" cy="2682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2" name="Rectangle 57">
                <a:extLst>
                  <a:ext uri="{FF2B5EF4-FFF2-40B4-BE49-F238E27FC236}">
                    <a16:creationId xmlns:a16="http://schemas.microsoft.com/office/drawing/2014/main" id="{9DD9B4AB-B908-469B-B0DC-77EEC8C4D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513" y="5018814"/>
                <a:ext cx="322263" cy="2682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3" name="Rectangle 58">
                <a:extLst>
                  <a:ext uri="{FF2B5EF4-FFF2-40B4-BE49-F238E27FC236}">
                    <a16:creationId xmlns:a16="http://schemas.microsoft.com/office/drawing/2014/main" id="{678CB43F-F016-4BDD-96CE-D4E19EEA7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913" y="2178776"/>
                <a:ext cx="1700213" cy="173038"/>
              </a:xfrm>
              <a:prstGeom prst="rect">
                <a:avLst/>
              </a:prstGeom>
              <a:solidFill>
                <a:schemeClr val="accent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4" name="Rectangle 59">
                <a:extLst>
                  <a:ext uri="{FF2B5EF4-FFF2-40B4-BE49-F238E27FC236}">
                    <a16:creationId xmlns:a16="http://schemas.microsoft.com/office/drawing/2014/main" id="{622D9009-3D09-4FA7-BB3C-D06923F96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163" y="5122001"/>
                <a:ext cx="635000" cy="6191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5" name="Rectangle 60">
                <a:extLst>
                  <a:ext uri="{FF2B5EF4-FFF2-40B4-BE49-F238E27FC236}">
                    <a16:creationId xmlns:a16="http://schemas.microsoft.com/office/drawing/2014/main" id="{A2BF2F8C-F825-400B-8875-A65F7284A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1" y="5122001"/>
                <a:ext cx="198438" cy="6191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6" name="Rectangle 61">
                <a:extLst>
                  <a:ext uri="{FF2B5EF4-FFF2-40B4-BE49-F238E27FC236}">
                    <a16:creationId xmlns:a16="http://schemas.microsoft.com/office/drawing/2014/main" id="{ECC08386-698F-468B-AE7B-5324B4755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4276" y="4748939"/>
                <a:ext cx="2932113" cy="428625"/>
              </a:xfrm>
              <a:prstGeom prst="rect">
                <a:avLst/>
              </a:prstGeom>
              <a:solidFill>
                <a:schemeClr val="tx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7230D0E-A6DA-4B55-AB08-5EAB1CC3E4FC}"/>
                  </a:ext>
                </a:extLst>
              </p:cNvPr>
              <p:cNvSpPr txBox="1"/>
              <p:nvPr/>
            </p:nvSpPr>
            <p:spPr>
              <a:xfrm>
                <a:off x="2041479" y="4750526"/>
                <a:ext cx="968107" cy="333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HOSPITAL</a:t>
                </a: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2B9CB0-3F9D-4341-8D2D-C15297BF56B3}"/>
              </a:ext>
            </a:extLst>
          </p:cNvPr>
          <p:cNvSpPr/>
          <p:nvPr/>
        </p:nvSpPr>
        <p:spPr>
          <a:xfrm>
            <a:off x="3539068" y="5297040"/>
            <a:ext cx="2444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The gap can be bridged!</a:t>
            </a:r>
          </a:p>
        </p:txBody>
      </p:sp>
    </p:spTree>
    <p:extLst>
      <p:ext uri="{BB962C8B-B14F-4D97-AF65-F5344CB8AC3E}">
        <p14:creationId xmlns:p14="http://schemas.microsoft.com/office/powerpoint/2010/main" val="2824111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0496-D81B-4ED4-8EA5-AAFFAB4C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01422"/>
            <a:ext cx="8229600" cy="711081"/>
          </a:xfrm>
        </p:spPr>
        <p:txBody>
          <a:bodyPr>
            <a:normAutofit fontScale="90000"/>
          </a:bodyPr>
          <a:lstStyle/>
          <a:p>
            <a:pPr algn="ctr"/>
            <a:endParaRPr lang="en-US" sz="6000" dirty="0"/>
          </a:p>
        </p:txBody>
      </p:sp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AC2448D0-99A4-48C0-9A74-94E92369D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" y="0"/>
            <a:ext cx="9141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0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2384-4D1C-4474-96C2-7AB31A15F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397"/>
            <a:ext cx="7886700" cy="1273233"/>
          </a:xfrm>
        </p:spPr>
        <p:txBody>
          <a:bodyPr>
            <a:normAutofit/>
          </a:bodyPr>
          <a:lstStyle/>
          <a:p>
            <a:pPr algn="ctr"/>
            <a:r>
              <a:rPr lang="en-US" sz="3500" dirty="0"/>
              <a:t>Bridging the Gap of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475C-EF74-46A2-8A81-C153C89E6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78024"/>
            <a:ext cx="7886700" cy="36941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900" spc="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is addressing the diversity gap important?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900" dirty="0">
                <a:ea typeface="Times New Roman" panose="02020603050405020304" pitchFamily="18" charset="0"/>
              </a:rPr>
              <a:t>In healthcare, it is particularly critical to ensure decision makers better reflect and represent the diversity of the patient populations they’re serving. </a:t>
            </a:r>
          </a:p>
          <a:p>
            <a:endParaRPr lang="en-US" sz="1900" dirty="0"/>
          </a:p>
          <a:p>
            <a:r>
              <a:rPr lang="en-US" sz="1900" dirty="0"/>
              <a:t>Apart from promoting a positive work culture, cultivating inclusion supports the bottom line. </a:t>
            </a:r>
          </a:p>
        </p:txBody>
      </p:sp>
    </p:spTree>
    <p:extLst>
      <p:ext uri="{BB962C8B-B14F-4D97-AF65-F5344CB8AC3E}">
        <p14:creationId xmlns:p14="http://schemas.microsoft.com/office/powerpoint/2010/main" val="30541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0866" y="4018514"/>
            <a:ext cx="9154866" cy="2839486"/>
            <a:chOff x="-14485" y="4214813"/>
            <a:chExt cx="12203309" cy="2652713"/>
          </a:xfrm>
        </p:grpSpPr>
        <p:grpSp>
          <p:nvGrpSpPr>
            <p:cNvPr id="16" name="Group 15"/>
            <p:cNvGrpSpPr/>
            <p:nvPr/>
          </p:nvGrpSpPr>
          <p:grpSpPr>
            <a:xfrm>
              <a:off x="1433512" y="4214813"/>
              <a:ext cx="9321800" cy="2652713"/>
              <a:chOff x="1433513" y="4214813"/>
              <a:chExt cx="9321800" cy="2652713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2425700" y="4214813"/>
                <a:ext cx="2227263" cy="2652713"/>
              </a:xfrm>
              <a:custGeom>
                <a:avLst/>
                <a:gdLst>
                  <a:gd name="T0" fmla="*/ 431 w 431"/>
                  <a:gd name="T1" fmla="*/ 87 h 511"/>
                  <a:gd name="T2" fmla="*/ 412 w 431"/>
                  <a:gd name="T3" fmla="*/ 87 h 511"/>
                  <a:gd name="T4" fmla="*/ 404 w 431"/>
                  <a:gd name="T5" fmla="*/ 87 h 511"/>
                  <a:gd name="T6" fmla="*/ 404 w 431"/>
                  <a:gd name="T7" fmla="*/ 60 h 511"/>
                  <a:gd name="T8" fmla="*/ 404 w 431"/>
                  <a:gd name="T9" fmla="*/ 35 h 511"/>
                  <a:gd name="T10" fmla="*/ 375 w 431"/>
                  <a:gd name="T11" fmla="*/ 38 h 511"/>
                  <a:gd name="T12" fmla="*/ 375 w 431"/>
                  <a:gd name="T13" fmla="*/ 0 h 511"/>
                  <a:gd name="T14" fmla="*/ 344 w 431"/>
                  <a:gd name="T15" fmla="*/ 0 h 511"/>
                  <a:gd name="T16" fmla="*/ 281 w 431"/>
                  <a:gd name="T17" fmla="*/ 37 h 511"/>
                  <a:gd name="T18" fmla="*/ 207 w 431"/>
                  <a:gd name="T19" fmla="*/ 114 h 511"/>
                  <a:gd name="T20" fmla="*/ 151 w 431"/>
                  <a:gd name="T21" fmla="*/ 171 h 511"/>
                  <a:gd name="T22" fmla="*/ 104 w 431"/>
                  <a:gd name="T23" fmla="*/ 227 h 511"/>
                  <a:gd name="T24" fmla="*/ 98 w 431"/>
                  <a:gd name="T25" fmla="*/ 275 h 511"/>
                  <a:gd name="T26" fmla="*/ 35 w 431"/>
                  <a:gd name="T27" fmla="*/ 325 h 511"/>
                  <a:gd name="T28" fmla="*/ 0 w 431"/>
                  <a:gd name="T29" fmla="*/ 396 h 511"/>
                  <a:gd name="T30" fmla="*/ 119 w 431"/>
                  <a:gd name="T31" fmla="*/ 460 h 511"/>
                  <a:gd name="T32" fmla="*/ 154 w 431"/>
                  <a:gd name="T33" fmla="*/ 485 h 511"/>
                  <a:gd name="T34" fmla="*/ 219 w 431"/>
                  <a:gd name="T35" fmla="*/ 511 h 511"/>
                  <a:gd name="T36" fmla="*/ 431 w 431"/>
                  <a:gd name="T37" fmla="*/ 511 h 511"/>
                  <a:gd name="T38" fmla="*/ 431 w 431"/>
                  <a:gd name="T39" fmla="*/ 87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1" h="511">
                    <a:moveTo>
                      <a:pt x="431" y="87"/>
                    </a:moveTo>
                    <a:cubicBezTo>
                      <a:pt x="412" y="87"/>
                      <a:pt x="412" y="87"/>
                      <a:pt x="412" y="87"/>
                    </a:cubicBezTo>
                    <a:cubicBezTo>
                      <a:pt x="404" y="87"/>
                      <a:pt x="404" y="87"/>
                      <a:pt x="404" y="87"/>
                    </a:cubicBezTo>
                    <a:cubicBezTo>
                      <a:pt x="404" y="60"/>
                      <a:pt x="404" y="60"/>
                      <a:pt x="404" y="60"/>
                    </a:cubicBezTo>
                    <a:cubicBezTo>
                      <a:pt x="404" y="35"/>
                      <a:pt x="404" y="35"/>
                      <a:pt x="404" y="35"/>
                    </a:cubicBezTo>
                    <a:cubicBezTo>
                      <a:pt x="375" y="38"/>
                      <a:pt x="375" y="38"/>
                      <a:pt x="375" y="38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281" y="37"/>
                      <a:pt x="281" y="37"/>
                      <a:pt x="281" y="37"/>
                    </a:cubicBezTo>
                    <a:cubicBezTo>
                      <a:pt x="281" y="37"/>
                      <a:pt x="208" y="112"/>
                      <a:pt x="207" y="114"/>
                    </a:cubicBezTo>
                    <a:cubicBezTo>
                      <a:pt x="206" y="117"/>
                      <a:pt x="151" y="171"/>
                      <a:pt x="151" y="171"/>
                    </a:cubicBezTo>
                    <a:cubicBezTo>
                      <a:pt x="104" y="227"/>
                      <a:pt x="104" y="227"/>
                      <a:pt x="104" y="227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35" y="325"/>
                      <a:pt x="35" y="325"/>
                      <a:pt x="35" y="325"/>
                    </a:cubicBezTo>
                    <a:cubicBezTo>
                      <a:pt x="35" y="325"/>
                      <a:pt x="0" y="395"/>
                      <a:pt x="0" y="396"/>
                    </a:cubicBezTo>
                    <a:cubicBezTo>
                      <a:pt x="0" y="397"/>
                      <a:pt x="119" y="460"/>
                      <a:pt x="119" y="460"/>
                    </a:cubicBezTo>
                    <a:cubicBezTo>
                      <a:pt x="154" y="485"/>
                      <a:pt x="154" y="485"/>
                      <a:pt x="154" y="485"/>
                    </a:cubicBezTo>
                    <a:cubicBezTo>
                      <a:pt x="219" y="511"/>
                      <a:pt x="219" y="511"/>
                      <a:pt x="219" y="511"/>
                    </a:cubicBezTo>
                    <a:cubicBezTo>
                      <a:pt x="431" y="511"/>
                      <a:pt x="431" y="511"/>
                      <a:pt x="431" y="511"/>
                    </a:cubicBezTo>
                    <a:lnTo>
                      <a:pt x="431" y="8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984500" y="4879975"/>
                <a:ext cx="1420813" cy="1987550"/>
              </a:xfrm>
              <a:custGeom>
                <a:avLst/>
                <a:gdLst>
                  <a:gd name="T0" fmla="*/ 891 w 895"/>
                  <a:gd name="T1" fmla="*/ 435 h 1252"/>
                  <a:gd name="T2" fmla="*/ 794 w 895"/>
                  <a:gd name="T3" fmla="*/ 399 h 1252"/>
                  <a:gd name="T4" fmla="*/ 794 w 895"/>
                  <a:gd name="T5" fmla="*/ 202 h 1252"/>
                  <a:gd name="T6" fmla="*/ 745 w 895"/>
                  <a:gd name="T7" fmla="*/ 196 h 1252"/>
                  <a:gd name="T8" fmla="*/ 739 w 895"/>
                  <a:gd name="T9" fmla="*/ 189 h 1252"/>
                  <a:gd name="T10" fmla="*/ 742 w 895"/>
                  <a:gd name="T11" fmla="*/ 0 h 1252"/>
                  <a:gd name="T12" fmla="*/ 530 w 895"/>
                  <a:gd name="T13" fmla="*/ 39 h 1252"/>
                  <a:gd name="T14" fmla="*/ 394 w 895"/>
                  <a:gd name="T15" fmla="*/ 16 h 1252"/>
                  <a:gd name="T16" fmla="*/ 309 w 895"/>
                  <a:gd name="T17" fmla="*/ 9 h 1252"/>
                  <a:gd name="T18" fmla="*/ 228 w 895"/>
                  <a:gd name="T19" fmla="*/ 101 h 1252"/>
                  <a:gd name="T20" fmla="*/ 192 w 895"/>
                  <a:gd name="T21" fmla="*/ 202 h 1252"/>
                  <a:gd name="T22" fmla="*/ 0 w 895"/>
                  <a:gd name="T23" fmla="*/ 300 h 1252"/>
                  <a:gd name="T24" fmla="*/ 9 w 895"/>
                  <a:gd name="T25" fmla="*/ 408 h 1252"/>
                  <a:gd name="T26" fmla="*/ 683 w 895"/>
                  <a:gd name="T27" fmla="*/ 569 h 1252"/>
                  <a:gd name="T28" fmla="*/ 683 w 895"/>
                  <a:gd name="T29" fmla="*/ 1020 h 1252"/>
                  <a:gd name="T30" fmla="*/ 683 w 895"/>
                  <a:gd name="T31" fmla="*/ 1252 h 1252"/>
                  <a:gd name="T32" fmla="*/ 895 w 895"/>
                  <a:gd name="T33" fmla="*/ 1252 h 1252"/>
                  <a:gd name="T34" fmla="*/ 891 w 895"/>
                  <a:gd name="T35" fmla="*/ 435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5" h="1252">
                    <a:moveTo>
                      <a:pt x="891" y="435"/>
                    </a:moveTo>
                    <a:lnTo>
                      <a:pt x="794" y="399"/>
                    </a:lnTo>
                    <a:lnTo>
                      <a:pt x="794" y="202"/>
                    </a:lnTo>
                    <a:lnTo>
                      <a:pt x="745" y="196"/>
                    </a:lnTo>
                    <a:lnTo>
                      <a:pt x="739" y="189"/>
                    </a:lnTo>
                    <a:lnTo>
                      <a:pt x="742" y="0"/>
                    </a:lnTo>
                    <a:lnTo>
                      <a:pt x="530" y="39"/>
                    </a:lnTo>
                    <a:lnTo>
                      <a:pt x="394" y="16"/>
                    </a:lnTo>
                    <a:lnTo>
                      <a:pt x="309" y="9"/>
                    </a:lnTo>
                    <a:lnTo>
                      <a:pt x="228" y="101"/>
                    </a:lnTo>
                    <a:lnTo>
                      <a:pt x="192" y="202"/>
                    </a:lnTo>
                    <a:lnTo>
                      <a:pt x="0" y="300"/>
                    </a:lnTo>
                    <a:lnTo>
                      <a:pt x="9" y="408"/>
                    </a:lnTo>
                    <a:lnTo>
                      <a:pt x="683" y="569"/>
                    </a:lnTo>
                    <a:lnTo>
                      <a:pt x="683" y="1020"/>
                    </a:lnTo>
                    <a:lnTo>
                      <a:pt x="683" y="1252"/>
                    </a:lnTo>
                    <a:lnTo>
                      <a:pt x="895" y="1252"/>
                    </a:lnTo>
                    <a:lnTo>
                      <a:pt x="891" y="43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7680325" y="4251325"/>
                <a:ext cx="2078038" cy="2616200"/>
              </a:xfrm>
              <a:custGeom>
                <a:avLst/>
                <a:gdLst>
                  <a:gd name="T0" fmla="*/ 402 w 402"/>
                  <a:gd name="T1" fmla="*/ 365 h 504"/>
                  <a:gd name="T2" fmla="*/ 395 w 402"/>
                  <a:gd name="T3" fmla="*/ 297 h 504"/>
                  <a:gd name="T4" fmla="*/ 350 w 402"/>
                  <a:gd name="T5" fmla="*/ 213 h 504"/>
                  <a:gd name="T6" fmla="*/ 241 w 402"/>
                  <a:gd name="T7" fmla="*/ 148 h 504"/>
                  <a:gd name="T8" fmla="*/ 181 w 402"/>
                  <a:gd name="T9" fmla="*/ 16 h 504"/>
                  <a:gd name="T10" fmla="*/ 158 w 402"/>
                  <a:gd name="T11" fmla="*/ 10 h 504"/>
                  <a:gd name="T12" fmla="*/ 28 w 402"/>
                  <a:gd name="T13" fmla="*/ 0 h 504"/>
                  <a:gd name="T14" fmla="*/ 30 w 402"/>
                  <a:gd name="T15" fmla="*/ 49 h 504"/>
                  <a:gd name="T16" fmla="*/ 28 w 402"/>
                  <a:gd name="T17" fmla="*/ 49 h 504"/>
                  <a:gd name="T18" fmla="*/ 18 w 402"/>
                  <a:gd name="T19" fmla="*/ 49 h 504"/>
                  <a:gd name="T20" fmla="*/ 21 w 402"/>
                  <a:gd name="T21" fmla="*/ 125 h 504"/>
                  <a:gd name="T22" fmla="*/ 2 w 402"/>
                  <a:gd name="T23" fmla="*/ 123 h 504"/>
                  <a:gd name="T24" fmla="*/ 0 w 402"/>
                  <a:gd name="T25" fmla="*/ 504 h 504"/>
                  <a:gd name="T26" fmla="*/ 302 w 402"/>
                  <a:gd name="T27" fmla="*/ 504 h 504"/>
                  <a:gd name="T28" fmla="*/ 402 w 402"/>
                  <a:gd name="T29" fmla="*/ 365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2" h="504">
                    <a:moveTo>
                      <a:pt x="402" y="365"/>
                    </a:moveTo>
                    <a:cubicBezTo>
                      <a:pt x="402" y="362"/>
                      <a:pt x="395" y="297"/>
                      <a:pt x="395" y="297"/>
                    </a:cubicBezTo>
                    <a:cubicBezTo>
                      <a:pt x="350" y="213"/>
                      <a:pt x="350" y="213"/>
                      <a:pt x="350" y="213"/>
                    </a:cubicBezTo>
                    <a:cubicBezTo>
                      <a:pt x="241" y="148"/>
                      <a:pt x="241" y="148"/>
                      <a:pt x="241" y="148"/>
                    </a:cubicBezTo>
                    <a:cubicBezTo>
                      <a:pt x="181" y="16"/>
                      <a:pt x="181" y="16"/>
                      <a:pt x="181" y="16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21" y="125"/>
                      <a:pt x="21" y="125"/>
                      <a:pt x="21" y="125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302" y="504"/>
                      <a:pt x="302" y="504"/>
                      <a:pt x="302" y="504"/>
                    </a:cubicBezTo>
                    <a:cubicBezTo>
                      <a:pt x="321" y="478"/>
                      <a:pt x="402" y="368"/>
                      <a:pt x="402" y="36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7789863" y="5200650"/>
                <a:ext cx="2159000" cy="1666875"/>
              </a:xfrm>
              <a:custGeom>
                <a:avLst/>
                <a:gdLst>
                  <a:gd name="T0" fmla="*/ 1360 w 1360"/>
                  <a:gd name="T1" fmla="*/ 527 h 1050"/>
                  <a:gd name="T2" fmla="*/ 1311 w 1360"/>
                  <a:gd name="T3" fmla="*/ 295 h 1050"/>
                  <a:gd name="T4" fmla="*/ 647 w 1360"/>
                  <a:gd name="T5" fmla="*/ 69 h 1050"/>
                  <a:gd name="T6" fmla="*/ 227 w 1360"/>
                  <a:gd name="T7" fmla="*/ 0 h 1050"/>
                  <a:gd name="T8" fmla="*/ 231 w 1360"/>
                  <a:gd name="T9" fmla="*/ 265 h 1050"/>
                  <a:gd name="T10" fmla="*/ 61 w 1360"/>
                  <a:gd name="T11" fmla="*/ 291 h 1050"/>
                  <a:gd name="T12" fmla="*/ 58 w 1360"/>
                  <a:gd name="T13" fmla="*/ 579 h 1050"/>
                  <a:gd name="T14" fmla="*/ 0 w 1360"/>
                  <a:gd name="T15" fmla="*/ 599 h 1050"/>
                  <a:gd name="T16" fmla="*/ 22 w 1360"/>
                  <a:gd name="T17" fmla="*/ 1050 h 1050"/>
                  <a:gd name="T18" fmla="*/ 1210 w 1360"/>
                  <a:gd name="T19" fmla="*/ 1050 h 1050"/>
                  <a:gd name="T20" fmla="*/ 1360 w 1360"/>
                  <a:gd name="T21" fmla="*/ 527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0" h="1050">
                    <a:moveTo>
                      <a:pt x="1360" y="527"/>
                    </a:moveTo>
                    <a:lnTo>
                      <a:pt x="1311" y="295"/>
                    </a:lnTo>
                    <a:lnTo>
                      <a:pt x="647" y="69"/>
                    </a:lnTo>
                    <a:lnTo>
                      <a:pt x="227" y="0"/>
                    </a:lnTo>
                    <a:lnTo>
                      <a:pt x="231" y="265"/>
                    </a:lnTo>
                    <a:lnTo>
                      <a:pt x="61" y="291"/>
                    </a:lnTo>
                    <a:lnTo>
                      <a:pt x="58" y="579"/>
                    </a:lnTo>
                    <a:lnTo>
                      <a:pt x="0" y="599"/>
                    </a:lnTo>
                    <a:lnTo>
                      <a:pt x="22" y="1050"/>
                    </a:lnTo>
                    <a:lnTo>
                      <a:pt x="1210" y="1050"/>
                    </a:lnTo>
                    <a:lnTo>
                      <a:pt x="1360" y="52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8115300" y="6643688"/>
                <a:ext cx="681038" cy="223838"/>
              </a:xfrm>
              <a:custGeom>
                <a:avLst/>
                <a:gdLst>
                  <a:gd name="T0" fmla="*/ 96 w 132"/>
                  <a:gd name="T1" fmla="*/ 37 h 43"/>
                  <a:gd name="T2" fmla="*/ 132 w 132"/>
                  <a:gd name="T3" fmla="*/ 13 h 43"/>
                  <a:gd name="T4" fmla="*/ 88 w 132"/>
                  <a:gd name="T5" fmla="*/ 0 h 43"/>
                  <a:gd name="T6" fmla="*/ 0 w 132"/>
                  <a:gd name="T7" fmla="*/ 0 h 43"/>
                  <a:gd name="T8" fmla="*/ 0 w 132"/>
                  <a:gd name="T9" fmla="*/ 43 h 43"/>
                  <a:gd name="T10" fmla="*/ 83 w 132"/>
                  <a:gd name="T11" fmla="*/ 43 h 43"/>
                  <a:gd name="T12" fmla="*/ 96 w 132"/>
                  <a:gd name="T13" fmla="*/ 3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43">
                    <a:moveTo>
                      <a:pt x="96" y="37"/>
                    </a:moveTo>
                    <a:cubicBezTo>
                      <a:pt x="96" y="35"/>
                      <a:pt x="132" y="13"/>
                      <a:pt x="132" y="13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9" y="41"/>
                      <a:pt x="95" y="38"/>
                      <a:pt x="96" y="37"/>
                    </a:cubicBezTo>
                    <a:close/>
                  </a:path>
                </a:pathLst>
              </a:custGeom>
              <a:solidFill>
                <a:srgbClr val="67676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7783513" y="4672013"/>
                <a:ext cx="542925" cy="217488"/>
              </a:xfrm>
              <a:custGeom>
                <a:avLst/>
                <a:gdLst>
                  <a:gd name="T0" fmla="*/ 0 w 105"/>
                  <a:gd name="T1" fmla="*/ 0 h 42"/>
                  <a:gd name="T2" fmla="*/ 0 w 105"/>
                  <a:gd name="T3" fmla="*/ 42 h 42"/>
                  <a:gd name="T4" fmla="*/ 61 w 105"/>
                  <a:gd name="T5" fmla="*/ 41 h 42"/>
                  <a:gd name="T6" fmla="*/ 105 w 105"/>
                  <a:gd name="T7" fmla="*/ 37 h 42"/>
                  <a:gd name="T8" fmla="*/ 101 w 105"/>
                  <a:gd name="T9" fmla="*/ 25 h 42"/>
                  <a:gd name="T10" fmla="*/ 76 w 105"/>
                  <a:gd name="T11" fmla="*/ 20 h 42"/>
                  <a:gd name="T12" fmla="*/ 24 w 105"/>
                  <a:gd name="T13" fmla="*/ 8 h 42"/>
                  <a:gd name="T14" fmla="*/ 0 w 105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42">
                    <a:moveTo>
                      <a:pt x="0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2" y="26"/>
                      <a:pt x="101" y="25"/>
                    </a:cubicBezTo>
                    <a:cubicBezTo>
                      <a:pt x="99" y="25"/>
                      <a:pt x="77" y="20"/>
                      <a:pt x="76" y="20"/>
                    </a:cubicBezTo>
                    <a:cubicBezTo>
                      <a:pt x="76" y="20"/>
                      <a:pt x="24" y="8"/>
                      <a:pt x="24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7680325" y="4251325"/>
                <a:ext cx="3074988" cy="2616200"/>
              </a:xfrm>
              <a:custGeom>
                <a:avLst/>
                <a:gdLst>
                  <a:gd name="T0" fmla="*/ 1937 w 1937"/>
                  <a:gd name="T1" fmla="*/ 0 h 1648"/>
                  <a:gd name="T2" fmla="*/ 91 w 1937"/>
                  <a:gd name="T3" fmla="*/ 0 h 1648"/>
                  <a:gd name="T4" fmla="*/ 251 w 1937"/>
                  <a:gd name="T5" fmla="*/ 46 h 1648"/>
                  <a:gd name="T6" fmla="*/ 358 w 1937"/>
                  <a:gd name="T7" fmla="*/ 46 h 1648"/>
                  <a:gd name="T8" fmla="*/ 430 w 1937"/>
                  <a:gd name="T9" fmla="*/ 79 h 1648"/>
                  <a:gd name="T10" fmla="*/ 540 w 1937"/>
                  <a:gd name="T11" fmla="*/ 79 h 1648"/>
                  <a:gd name="T12" fmla="*/ 433 w 1937"/>
                  <a:gd name="T13" fmla="*/ 95 h 1648"/>
                  <a:gd name="T14" fmla="*/ 355 w 1937"/>
                  <a:gd name="T15" fmla="*/ 59 h 1648"/>
                  <a:gd name="T16" fmla="*/ 264 w 1937"/>
                  <a:gd name="T17" fmla="*/ 72 h 1648"/>
                  <a:gd name="T18" fmla="*/ 322 w 1937"/>
                  <a:gd name="T19" fmla="*/ 121 h 1648"/>
                  <a:gd name="T20" fmla="*/ 52 w 1937"/>
                  <a:gd name="T21" fmla="*/ 160 h 1648"/>
                  <a:gd name="T22" fmla="*/ 150 w 1937"/>
                  <a:gd name="T23" fmla="*/ 219 h 1648"/>
                  <a:gd name="T24" fmla="*/ 65 w 1937"/>
                  <a:gd name="T25" fmla="*/ 265 h 1648"/>
                  <a:gd name="T26" fmla="*/ 195 w 1937"/>
                  <a:gd name="T27" fmla="*/ 343 h 1648"/>
                  <a:gd name="T28" fmla="*/ 293 w 1937"/>
                  <a:gd name="T29" fmla="*/ 334 h 1648"/>
                  <a:gd name="T30" fmla="*/ 371 w 1937"/>
                  <a:gd name="T31" fmla="*/ 350 h 1648"/>
                  <a:gd name="T32" fmla="*/ 241 w 1937"/>
                  <a:gd name="T33" fmla="*/ 350 h 1648"/>
                  <a:gd name="T34" fmla="*/ 228 w 1937"/>
                  <a:gd name="T35" fmla="*/ 366 h 1648"/>
                  <a:gd name="T36" fmla="*/ 189 w 1937"/>
                  <a:gd name="T37" fmla="*/ 366 h 1648"/>
                  <a:gd name="T38" fmla="*/ 0 w 1937"/>
                  <a:gd name="T39" fmla="*/ 405 h 1648"/>
                  <a:gd name="T40" fmla="*/ 501 w 1937"/>
                  <a:gd name="T41" fmla="*/ 598 h 1648"/>
                  <a:gd name="T42" fmla="*/ 296 w 1937"/>
                  <a:gd name="T43" fmla="*/ 598 h 1648"/>
                  <a:gd name="T44" fmla="*/ 462 w 1937"/>
                  <a:gd name="T45" fmla="*/ 739 h 1648"/>
                  <a:gd name="T46" fmla="*/ 303 w 1937"/>
                  <a:gd name="T47" fmla="*/ 847 h 1648"/>
                  <a:gd name="T48" fmla="*/ 270 w 1937"/>
                  <a:gd name="T49" fmla="*/ 847 h 1648"/>
                  <a:gd name="T50" fmla="*/ 130 w 1937"/>
                  <a:gd name="T51" fmla="*/ 889 h 1648"/>
                  <a:gd name="T52" fmla="*/ 671 w 1937"/>
                  <a:gd name="T53" fmla="*/ 987 h 1648"/>
                  <a:gd name="T54" fmla="*/ 853 w 1937"/>
                  <a:gd name="T55" fmla="*/ 925 h 1648"/>
                  <a:gd name="T56" fmla="*/ 1035 w 1937"/>
                  <a:gd name="T57" fmla="*/ 1001 h 1648"/>
                  <a:gd name="T58" fmla="*/ 1191 w 1937"/>
                  <a:gd name="T59" fmla="*/ 961 h 1648"/>
                  <a:gd name="T60" fmla="*/ 1081 w 1937"/>
                  <a:gd name="T61" fmla="*/ 1027 h 1648"/>
                  <a:gd name="T62" fmla="*/ 1273 w 1937"/>
                  <a:gd name="T63" fmla="*/ 1131 h 1648"/>
                  <a:gd name="T64" fmla="*/ 827 w 1937"/>
                  <a:gd name="T65" fmla="*/ 1007 h 1648"/>
                  <a:gd name="T66" fmla="*/ 593 w 1937"/>
                  <a:gd name="T67" fmla="*/ 1020 h 1648"/>
                  <a:gd name="T68" fmla="*/ 69 w 1937"/>
                  <a:gd name="T69" fmla="*/ 1197 h 1648"/>
                  <a:gd name="T70" fmla="*/ 488 w 1937"/>
                  <a:gd name="T71" fmla="*/ 1412 h 1648"/>
                  <a:gd name="T72" fmla="*/ 261 w 1937"/>
                  <a:gd name="T73" fmla="*/ 1514 h 1648"/>
                  <a:gd name="T74" fmla="*/ 635 w 1937"/>
                  <a:gd name="T75" fmla="*/ 1569 h 1648"/>
                  <a:gd name="T76" fmla="*/ 482 w 1937"/>
                  <a:gd name="T77" fmla="*/ 1648 h 1648"/>
                  <a:gd name="T78" fmla="*/ 1937 w 1937"/>
                  <a:gd name="T79" fmla="*/ 1648 h 1648"/>
                  <a:gd name="T80" fmla="*/ 1937 w 1937"/>
                  <a:gd name="T81" fmla="*/ 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37" h="1648">
                    <a:moveTo>
                      <a:pt x="1937" y="0"/>
                    </a:moveTo>
                    <a:lnTo>
                      <a:pt x="91" y="0"/>
                    </a:lnTo>
                    <a:lnTo>
                      <a:pt x="251" y="46"/>
                    </a:lnTo>
                    <a:lnTo>
                      <a:pt x="358" y="46"/>
                    </a:lnTo>
                    <a:lnTo>
                      <a:pt x="430" y="79"/>
                    </a:lnTo>
                    <a:lnTo>
                      <a:pt x="540" y="79"/>
                    </a:lnTo>
                    <a:lnTo>
                      <a:pt x="433" y="95"/>
                    </a:lnTo>
                    <a:lnTo>
                      <a:pt x="355" y="59"/>
                    </a:lnTo>
                    <a:lnTo>
                      <a:pt x="264" y="72"/>
                    </a:lnTo>
                    <a:lnTo>
                      <a:pt x="322" y="121"/>
                    </a:lnTo>
                    <a:lnTo>
                      <a:pt x="52" y="160"/>
                    </a:lnTo>
                    <a:lnTo>
                      <a:pt x="150" y="219"/>
                    </a:lnTo>
                    <a:lnTo>
                      <a:pt x="65" y="265"/>
                    </a:lnTo>
                    <a:lnTo>
                      <a:pt x="195" y="343"/>
                    </a:lnTo>
                    <a:lnTo>
                      <a:pt x="293" y="334"/>
                    </a:lnTo>
                    <a:lnTo>
                      <a:pt x="371" y="350"/>
                    </a:lnTo>
                    <a:lnTo>
                      <a:pt x="241" y="350"/>
                    </a:lnTo>
                    <a:lnTo>
                      <a:pt x="228" y="366"/>
                    </a:lnTo>
                    <a:lnTo>
                      <a:pt x="189" y="366"/>
                    </a:lnTo>
                    <a:lnTo>
                      <a:pt x="0" y="405"/>
                    </a:lnTo>
                    <a:lnTo>
                      <a:pt x="501" y="598"/>
                    </a:lnTo>
                    <a:lnTo>
                      <a:pt x="296" y="598"/>
                    </a:lnTo>
                    <a:lnTo>
                      <a:pt x="462" y="739"/>
                    </a:lnTo>
                    <a:lnTo>
                      <a:pt x="303" y="847"/>
                    </a:lnTo>
                    <a:lnTo>
                      <a:pt x="270" y="847"/>
                    </a:lnTo>
                    <a:lnTo>
                      <a:pt x="130" y="889"/>
                    </a:lnTo>
                    <a:lnTo>
                      <a:pt x="671" y="987"/>
                    </a:lnTo>
                    <a:lnTo>
                      <a:pt x="853" y="925"/>
                    </a:lnTo>
                    <a:lnTo>
                      <a:pt x="1035" y="1001"/>
                    </a:lnTo>
                    <a:lnTo>
                      <a:pt x="1191" y="961"/>
                    </a:lnTo>
                    <a:lnTo>
                      <a:pt x="1081" y="1027"/>
                    </a:lnTo>
                    <a:lnTo>
                      <a:pt x="1273" y="1131"/>
                    </a:lnTo>
                    <a:lnTo>
                      <a:pt x="827" y="1007"/>
                    </a:lnTo>
                    <a:lnTo>
                      <a:pt x="593" y="1020"/>
                    </a:lnTo>
                    <a:lnTo>
                      <a:pt x="69" y="1197"/>
                    </a:lnTo>
                    <a:lnTo>
                      <a:pt x="488" y="1412"/>
                    </a:lnTo>
                    <a:lnTo>
                      <a:pt x="261" y="1514"/>
                    </a:lnTo>
                    <a:lnTo>
                      <a:pt x="635" y="1569"/>
                    </a:lnTo>
                    <a:lnTo>
                      <a:pt x="482" y="1648"/>
                    </a:lnTo>
                    <a:lnTo>
                      <a:pt x="1937" y="1648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2549525" y="5959475"/>
                <a:ext cx="1239838" cy="434975"/>
              </a:xfrm>
              <a:custGeom>
                <a:avLst/>
                <a:gdLst>
                  <a:gd name="T0" fmla="*/ 240 w 240"/>
                  <a:gd name="T1" fmla="*/ 0 h 84"/>
                  <a:gd name="T2" fmla="*/ 240 w 240"/>
                  <a:gd name="T3" fmla="*/ 84 h 84"/>
                  <a:gd name="T4" fmla="*/ 117 w 240"/>
                  <a:gd name="T5" fmla="*/ 72 h 84"/>
                  <a:gd name="T6" fmla="*/ 18 w 240"/>
                  <a:gd name="T7" fmla="*/ 67 h 84"/>
                  <a:gd name="T8" fmla="*/ 0 w 240"/>
                  <a:gd name="T9" fmla="*/ 51 h 84"/>
                  <a:gd name="T10" fmla="*/ 14 w 240"/>
                  <a:gd name="T11" fmla="*/ 42 h 84"/>
                  <a:gd name="T12" fmla="*/ 32 w 240"/>
                  <a:gd name="T13" fmla="*/ 33 h 84"/>
                  <a:gd name="T14" fmla="*/ 25 w 240"/>
                  <a:gd name="T15" fmla="*/ 13 h 84"/>
                  <a:gd name="T16" fmla="*/ 75 w 240"/>
                  <a:gd name="T17" fmla="*/ 15 h 84"/>
                  <a:gd name="T18" fmla="*/ 240 w 240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0" h="84">
                    <a:moveTo>
                      <a:pt x="240" y="0"/>
                    </a:moveTo>
                    <a:cubicBezTo>
                      <a:pt x="240" y="84"/>
                      <a:pt x="240" y="84"/>
                      <a:pt x="240" y="84"/>
                    </a:cubicBezTo>
                    <a:cubicBezTo>
                      <a:pt x="117" y="72"/>
                      <a:pt x="117" y="72"/>
                      <a:pt x="117" y="72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8" y="42"/>
                      <a:pt x="14" y="42"/>
                    </a:cubicBezTo>
                    <a:cubicBezTo>
                      <a:pt x="20" y="42"/>
                      <a:pt x="32" y="33"/>
                      <a:pt x="32" y="3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71" y="15"/>
                      <a:pt x="75" y="15"/>
                    </a:cubicBezTo>
                    <a:cubicBezTo>
                      <a:pt x="79" y="16"/>
                      <a:pt x="240" y="0"/>
                      <a:pt x="240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433513" y="4214813"/>
                <a:ext cx="3219450" cy="2652713"/>
              </a:xfrm>
              <a:custGeom>
                <a:avLst/>
                <a:gdLst>
                  <a:gd name="T0" fmla="*/ 305 w 623"/>
                  <a:gd name="T1" fmla="*/ 373 h 511"/>
                  <a:gd name="T2" fmla="*/ 291 w 623"/>
                  <a:gd name="T3" fmla="*/ 380 h 511"/>
                  <a:gd name="T4" fmla="*/ 275 w 623"/>
                  <a:gd name="T5" fmla="*/ 370 h 511"/>
                  <a:gd name="T6" fmla="*/ 287 w 623"/>
                  <a:gd name="T7" fmla="*/ 364 h 511"/>
                  <a:gd name="T8" fmla="*/ 436 w 623"/>
                  <a:gd name="T9" fmla="*/ 322 h 511"/>
                  <a:gd name="T10" fmla="*/ 488 w 623"/>
                  <a:gd name="T11" fmla="*/ 293 h 511"/>
                  <a:gd name="T12" fmla="*/ 495 w 623"/>
                  <a:gd name="T13" fmla="*/ 222 h 511"/>
                  <a:gd name="T14" fmla="*/ 457 w 623"/>
                  <a:gd name="T15" fmla="*/ 217 h 511"/>
                  <a:gd name="T16" fmla="*/ 406 w 623"/>
                  <a:gd name="T17" fmla="*/ 236 h 511"/>
                  <a:gd name="T18" fmla="*/ 388 w 623"/>
                  <a:gd name="T19" fmla="*/ 231 h 511"/>
                  <a:gd name="T20" fmla="*/ 378 w 623"/>
                  <a:gd name="T21" fmla="*/ 237 h 511"/>
                  <a:gd name="T22" fmla="*/ 365 w 623"/>
                  <a:gd name="T23" fmla="*/ 231 h 511"/>
                  <a:gd name="T24" fmla="*/ 378 w 623"/>
                  <a:gd name="T25" fmla="*/ 224 h 511"/>
                  <a:gd name="T26" fmla="*/ 373 w 623"/>
                  <a:gd name="T27" fmla="*/ 195 h 511"/>
                  <a:gd name="T28" fmla="*/ 450 w 623"/>
                  <a:gd name="T29" fmla="*/ 203 h 511"/>
                  <a:gd name="T30" fmla="*/ 544 w 623"/>
                  <a:gd name="T31" fmla="*/ 190 h 511"/>
                  <a:gd name="T32" fmla="*/ 462 w 623"/>
                  <a:gd name="T33" fmla="*/ 176 h 511"/>
                  <a:gd name="T34" fmla="*/ 444 w 623"/>
                  <a:gd name="T35" fmla="*/ 164 h 511"/>
                  <a:gd name="T36" fmla="*/ 418 w 623"/>
                  <a:gd name="T37" fmla="*/ 164 h 511"/>
                  <a:gd name="T38" fmla="*/ 414 w 623"/>
                  <a:gd name="T39" fmla="*/ 158 h 511"/>
                  <a:gd name="T40" fmla="*/ 440 w 623"/>
                  <a:gd name="T41" fmla="*/ 158 h 511"/>
                  <a:gd name="T42" fmla="*/ 481 w 623"/>
                  <a:gd name="T43" fmla="*/ 158 h 511"/>
                  <a:gd name="T44" fmla="*/ 470 w 623"/>
                  <a:gd name="T45" fmla="*/ 128 h 511"/>
                  <a:gd name="T46" fmla="*/ 596 w 623"/>
                  <a:gd name="T47" fmla="*/ 82 h 511"/>
                  <a:gd name="T48" fmla="*/ 596 w 623"/>
                  <a:gd name="T49" fmla="*/ 60 h 511"/>
                  <a:gd name="T50" fmla="*/ 582 w 623"/>
                  <a:gd name="T51" fmla="*/ 60 h 511"/>
                  <a:gd name="T52" fmla="*/ 506 w 623"/>
                  <a:gd name="T53" fmla="*/ 60 h 511"/>
                  <a:gd name="T54" fmla="*/ 553 w 623"/>
                  <a:gd name="T55" fmla="*/ 51 h 511"/>
                  <a:gd name="T56" fmla="*/ 596 w 623"/>
                  <a:gd name="T57" fmla="*/ 35 h 511"/>
                  <a:gd name="T58" fmla="*/ 524 w 623"/>
                  <a:gd name="T59" fmla="*/ 26 h 511"/>
                  <a:gd name="T60" fmla="*/ 536 w 623"/>
                  <a:gd name="T61" fmla="*/ 14 h 511"/>
                  <a:gd name="T62" fmla="*/ 553 w 623"/>
                  <a:gd name="T63" fmla="*/ 6 h 511"/>
                  <a:gd name="T64" fmla="*/ 0 w 623"/>
                  <a:gd name="T65" fmla="*/ 0 h 511"/>
                  <a:gd name="T66" fmla="*/ 468 w 623"/>
                  <a:gd name="T67" fmla="*/ 51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3" h="511">
                    <a:moveTo>
                      <a:pt x="548" y="442"/>
                    </a:moveTo>
                    <a:cubicBezTo>
                      <a:pt x="305" y="373"/>
                      <a:pt x="305" y="373"/>
                      <a:pt x="305" y="373"/>
                    </a:cubicBezTo>
                    <a:cubicBezTo>
                      <a:pt x="308" y="382"/>
                      <a:pt x="308" y="382"/>
                      <a:pt x="308" y="382"/>
                    </a:cubicBezTo>
                    <a:cubicBezTo>
                      <a:pt x="291" y="380"/>
                      <a:pt x="291" y="380"/>
                      <a:pt x="291" y="380"/>
                    </a:cubicBezTo>
                    <a:cubicBezTo>
                      <a:pt x="229" y="388"/>
                      <a:pt x="229" y="388"/>
                      <a:pt x="229" y="388"/>
                    </a:cubicBezTo>
                    <a:cubicBezTo>
                      <a:pt x="275" y="370"/>
                      <a:pt x="275" y="370"/>
                      <a:pt x="275" y="370"/>
                    </a:cubicBezTo>
                    <a:cubicBezTo>
                      <a:pt x="254" y="357"/>
                      <a:pt x="254" y="357"/>
                      <a:pt x="254" y="357"/>
                    </a:cubicBezTo>
                    <a:cubicBezTo>
                      <a:pt x="287" y="364"/>
                      <a:pt x="287" y="364"/>
                      <a:pt x="287" y="364"/>
                    </a:cubicBezTo>
                    <a:cubicBezTo>
                      <a:pt x="456" y="336"/>
                      <a:pt x="456" y="336"/>
                      <a:pt x="456" y="336"/>
                    </a:cubicBezTo>
                    <a:cubicBezTo>
                      <a:pt x="436" y="322"/>
                      <a:pt x="436" y="322"/>
                      <a:pt x="436" y="322"/>
                    </a:cubicBezTo>
                    <a:cubicBezTo>
                      <a:pt x="510" y="302"/>
                      <a:pt x="510" y="302"/>
                      <a:pt x="510" y="302"/>
                    </a:cubicBezTo>
                    <a:cubicBezTo>
                      <a:pt x="488" y="293"/>
                      <a:pt x="488" y="293"/>
                      <a:pt x="488" y="293"/>
                    </a:cubicBezTo>
                    <a:cubicBezTo>
                      <a:pt x="574" y="261"/>
                      <a:pt x="574" y="261"/>
                      <a:pt x="574" y="261"/>
                    </a:cubicBezTo>
                    <a:cubicBezTo>
                      <a:pt x="495" y="222"/>
                      <a:pt x="495" y="222"/>
                      <a:pt x="495" y="222"/>
                    </a:cubicBezTo>
                    <a:cubicBezTo>
                      <a:pt x="473" y="224"/>
                      <a:pt x="473" y="224"/>
                      <a:pt x="473" y="224"/>
                    </a:cubicBezTo>
                    <a:cubicBezTo>
                      <a:pt x="457" y="217"/>
                      <a:pt x="457" y="217"/>
                      <a:pt x="457" y="217"/>
                    </a:cubicBezTo>
                    <a:cubicBezTo>
                      <a:pt x="412" y="228"/>
                      <a:pt x="412" y="228"/>
                      <a:pt x="412" y="228"/>
                    </a:cubicBezTo>
                    <a:cubicBezTo>
                      <a:pt x="406" y="236"/>
                      <a:pt x="406" y="236"/>
                      <a:pt x="406" y="236"/>
                    </a:cubicBezTo>
                    <a:cubicBezTo>
                      <a:pt x="401" y="228"/>
                      <a:pt x="401" y="228"/>
                      <a:pt x="401" y="228"/>
                    </a:cubicBezTo>
                    <a:cubicBezTo>
                      <a:pt x="388" y="231"/>
                      <a:pt x="388" y="231"/>
                      <a:pt x="388" y="231"/>
                    </a:cubicBezTo>
                    <a:cubicBezTo>
                      <a:pt x="387" y="245"/>
                      <a:pt x="387" y="245"/>
                      <a:pt x="387" y="245"/>
                    </a:cubicBezTo>
                    <a:cubicBezTo>
                      <a:pt x="378" y="237"/>
                      <a:pt x="378" y="237"/>
                      <a:pt x="378" y="237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65" y="231"/>
                      <a:pt x="365" y="231"/>
                      <a:pt x="365" y="231"/>
                    </a:cubicBezTo>
                    <a:cubicBezTo>
                      <a:pt x="348" y="219"/>
                      <a:pt x="348" y="219"/>
                      <a:pt x="348" y="219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95" y="218"/>
                      <a:pt x="395" y="218"/>
                      <a:pt x="395" y="218"/>
                    </a:cubicBezTo>
                    <a:cubicBezTo>
                      <a:pt x="373" y="195"/>
                      <a:pt x="373" y="195"/>
                      <a:pt x="373" y="195"/>
                    </a:cubicBezTo>
                    <a:cubicBezTo>
                      <a:pt x="408" y="218"/>
                      <a:pt x="408" y="218"/>
                      <a:pt x="408" y="218"/>
                    </a:cubicBezTo>
                    <a:cubicBezTo>
                      <a:pt x="450" y="203"/>
                      <a:pt x="450" y="203"/>
                      <a:pt x="450" y="203"/>
                    </a:cubicBezTo>
                    <a:cubicBezTo>
                      <a:pt x="485" y="218"/>
                      <a:pt x="485" y="218"/>
                      <a:pt x="485" y="218"/>
                    </a:cubicBezTo>
                    <a:cubicBezTo>
                      <a:pt x="544" y="190"/>
                      <a:pt x="544" y="190"/>
                      <a:pt x="544" y="190"/>
                    </a:cubicBezTo>
                    <a:cubicBezTo>
                      <a:pt x="483" y="167"/>
                      <a:pt x="483" y="167"/>
                      <a:pt x="483" y="167"/>
                    </a:cubicBezTo>
                    <a:cubicBezTo>
                      <a:pt x="462" y="176"/>
                      <a:pt x="462" y="176"/>
                      <a:pt x="462" y="176"/>
                    </a:cubicBezTo>
                    <a:cubicBezTo>
                      <a:pt x="465" y="164"/>
                      <a:pt x="465" y="164"/>
                      <a:pt x="465" y="164"/>
                    </a:cubicBezTo>
                    <a:cubicBezTo>
                      <a:pt x="444" y="164"/>
                      <a:pt x="444" y="164"/>
                      <a:pt x="444" y="164"/>
                    </a:cubicBezTo>
                    <a:cubicBezTo>
                      <a:pt x="428" y="164"/>
                      <a:pt x="428" y="164"/>
                      <a:pt x="428" y="164"/>
                    </a:cubicBezTo>
                    <a:cubicBezTo>
                      <a:pt x="418" y="164"/>
                      <a:pt x="418" y="164"/>
                      <a:pt x="418" y="164"/>
                    </a:cubicBezTo>
                    <a:cubicBezTo>
                      <a:pt x="396" y="158"/>
                      <a:pt x="396" y="158"/>
                      <a:pt x="396" y="158"/>
                    </a:cubicBezTo>
                    <a:cubicBezTo>
                      <a:pt x="414" y="158"/>
                      <a:pt x="414" y="158"/>
                      <a:pt x="414" y="158"/>
                    </a:cubicBezTo>
                    <a:cubicBezTo>
                      <a:pt x="417" y="140"/>
                      <a:pt x="417" y="140"/>
                      <a:pt x="417" y="140"/>
                    </a:cubicBezTo>
                    <a:cubicBezTo>
                      <a:pt x="440" y="158"/>
                      <a:pt x="440" y="158"/>
                      <a:pt x="440" y="158"/>
                    </a:cubicBezTo>
                    <a:cubicBezTo>
                      <a:pt x="465" y="158"/>
                      <a:pt x="465" y="158"/>
                      <a:pt x="465" y="158"/>
                    </a:cubicBezTo>
                    <a:cubicBezTo>
                      <a:pt x="481" y="158"/>
                      <a:pt x="481" y="158"/>
                      <a:pt x="481" y="158"/>
                    </a:cubicBezTo>
                    <a:cubicBezTo>
                      <a:pt x="528" y="128"/>
                      <a:pt x="528" y="128"/>
                      <a:pt x="528" y="128"/>
                    </a:cubicBezTo>
                    <a:cubicBezTo>
                      <a:pt x="470" y="128"/>
                      <a:pt x="470" y="128"/>
                      <a:pt x="470" y="128"/>
                    </a:cubicBezTo>
                    <a:cubicBezTo>
                      <a:pt x="623" y="87"/>
                      <a:pt x="623" y="87"/>
                      <a:pt x="623" y="87"/>
                    </a:cubicBezTo>
                    <a:cubicBezTo>
                      <a:pt x="596" y="82"/>
                      <a:pt x="596" y="82"/>
                      <a:pt x="596" y="82"/>
                    </a:cubicBezTo>
                    <a:cubicBezTo>
                      <a:pt x="564" y="74"/>
                      <a:pt x="564" y="74"/>
                      <a:pt x="564" y="74"/>
                    </a:cubicBezTo>
                    <a:cubicBezTo>
                      <a:pt x="596" y="60"/>
                      <a:pt x="596" y="60"/>
                      <a:pt x="596" y="60"/>
                    </a:cubicBezTo>
                    <a:cubicBezTo>
                      <a:pt x="590" y="60"/>
                      <a:pt x="590" y="60"/>
                      <a:pt x="590" y="60"/>
                    </a:cubicBezTo>
                    <a:cubicBezTo>
                      <a:pt x="582" y="60"/>
                      <a:pt x="582" y="60"/>
                      <a:pt x="582" y="60"/>
                    </a:cubicBezTo>
                    <a:cubicBezTo>
                      <a:pt x="550" y="60"/>
                      <a:pt x="550" y="60"/>
                      <a:pt x="550" y="60"/>
                    </a:cubicBezTo>
                    <a:cubicBezTo>
                      <a:pt x="506" y="60"/>
                      <a:pt x="506" y="60"/>
                      <a:pt x="506" y="60"/>
                    </a:cubicBezTo>
                    <a:cubicBezTo>
                      <a:pt x="506" y="60"/>
                      <a:pt x="529" y="57"/>
                      <a:pt x="542" y="53"/>
                    </a:cubicBezTo>
                    <a:cubicBezTo>
                      <a:pt x="555" y="49"/>
                      <a:pt x="542" y="53"/>
                      <a:pt x="553" y="51"/>
                    </a:cubicBezTo>
                    <a:cubicBezTo>
                      <a:pt x="564" y="49"/>
                      <a:pt x="577" y="48"/>
                      <a:pt x="579" y="45"/>
                    </a:cubicBezTo>
                    <a:cubicBezTo>
                      <a:pt x="581" y="42"/>
                      <a:pt x="596" y="35"/>
                      <a:pt x="596" y="35"/>
                    </a:cubicBezTo>
                    <a:cubicBezTo>
                      <a:pt x="566" y="35"/>
                      <a:pt x="566" y="35"/>
                      <a:pt x="566" y="35"/>
                    </a:cubicBezTo>
                    <a:cubicBezTo>
                      <a:pt x="524" y="26"/>
                      <a:pt x="524" y="26"/>
                      <a:pt x="524" y="26"/>
                    </a:cubicBezTo>
                    <a:cubicBezTo>
                      <a:pt x="530" y="15"/>
                      <a:pt x="530" y="15"/>
                      <a:pt x="530" y="15"/>
                    </a:cubicBezTo>
                    <a:cubicBezTo>
                      <a:pt x="536" y="14"/>
                      <a:pt x="536" y="14"/>
                      <a:pt x="536" y="14"/>
                    </a:cubicBezTo>
                    <a:cubicBezTo>
                      <a:pt x="562" y="6"/>
                      <a:pt x="562" y="6"/>
                      <a:pt x="562" y="6"/>
                    </a:cubicBezTo>
                    <a:cubicBezTo>
                      <a:pt x="553" y="6"/>
                      <a:pt x="553" y="6"/>
                      <a:pt x="553" y="6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1"/>
                      <a:pt x="0" y="511"/>
                      <a:pt x="0" y="511"/>
                    </a:cubicBezTo>
                    <a:cubicBezTo>
                      <a:pt x="468" y="511"/>
                      <a:pt x="468" y="511"/>
                      <a:pt x="468" y="511"/>
                    </a:cubicBezTo>
                    <a:lnTo>
                      <a:pt x="548" y="4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0437811" y="4251324"/>
              <a:ext cx="1751013" cy="26066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4485" y="4214813"/>
              <a:ext cx="1751013" cy="2643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807417" y="6504122"/>
              <a:ext cx="454617" cy="361627"/>
            </a:xfrm>
            <a:custGeom>
              <a:avLst/>
              <a:gdLst>
                <a:gd name="connsiteX0" fmla="*/ 0 w 511121"/>
                <a:gd name="connsiteY0" fmla="*/ 361628 h 404305"/>
                <a:gd name="connsiteX1" fmla="*/ 454617 w 511121"/>
                <a:gd name="connsiteY1" fmla="*/ 1 h 404305"/>
                <a:gd name="connsiteX2" fmla="*/ 454617 w 511121"/>
                <a:gd name="connsiteY2" fmla="*/ 356462 h 404305"/>
                <a:gd name="connsiteX3" fmla="*/ 0 w 511121"/>
                <a:gd name="connsiteY3" fmla="*/ 361628 h 404305"/>
                <a:gd name="connsiteX0" fmla="*/ 0 w 511121"/>
                <a:gd name="connsiteY0" fmla="*/ 361628 h 404305"/>
                <a:gd name="connsiteX1" fmla="*/ 454617 w 511121"/>
                <a:gd name="connsiteY1" fmla="*/ 1 h 404305"/>
                <a:gd name="connsiteX2" fmla="*/ 454617 w 511121"/>
                <a:gd name="connsiteY2" fmla="*/ 356462 h 404305"/>
                <a:gd name="connsiteX3" fmla="*/ 0 w 511121"/>
                <a:gd name="connsiteY3" fmla="*/ 361628 h 404305"/>
                <a:gd name="connsiteX0" fmla="*/ 0 w 454617"/>
                <a:gd name="connsiteY0" fmla="*/ 361627 h 404304"/>
                <a:gd name="connsiteX1" fmla="*/ 454617 w 454617"/>
                <a:gd name="connsiteY1" fmla="*/ 0 h 404304"/>
                <a:gd name="connsiteX2" fmla="*/ 454617 w 454617"/>
                <a:gd name="connsiteY2" fmla="*/ 356461 h 404304"/>
                <a:gd name="connsiteX3" fmla="*/ 0 w 454617"/>
                <a:gd name="connsiteY3" fmla="*/ 361627 h 404304"/>
                <a:gd name="connsiteX0" fmla="*/ 0 w 454617"/>
                <a:gd name="connsiteY0" fmla="*/ 361627 h 361627"/>
                <a:gd name="connsiteX1" fmla="*/ 454617 w 454617"/>
                <a:gd name="connsiteY1" fmla="*/ 0 h 361627"/>
                <a:gd name="connsiteX2" fmla="*/ 454617 w 454617"/>
                <a:gd name="connsiteY2" fmla="*/ 356461 h 361627"/>
                <a:gd name="connsiteX3" fmla="*/ 0 w 454617"/>
                <a:gd name="connsiteY3" fmla="*/ 361627 h 36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617" h="361627">
                  <a:moveTo>
                    <a:pt x="0" y="361627"/>
                  </a:moveTo>
                  <a:lnTo>
                    <a:pt x="454617" y="0"/>
                  </a:lnTo>
                  <a:lnTo>
                    <a:pt x="454617" y="356461"/>
                  </a:lnTo>
                  <a:lnTo>
                    <a:pt x="0" y="36162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173908" y="723420"/>
            <a:ext cx="4796184" cy="866662"/>
          </a:xfrm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</a:pPr>
            <a:r>
              <a:rPr lang="en-US" sz="3001" b="1" kern="0" dirty="0">
                <a:latin typeface="Arial Narrow" panose="020B0606020202030204" pitchFamily="34" charset="0"/>
              </a:rPr>
              <a:t>Without a Diverse Work Environment </a:t>
            </a:r>
            <a:endParaRPr lang="en-US" sz="3001" b="1" dirty="0">
              <a:latin typeface="Arial Narrow" panose="020B0606020202030204" pitchFamily="34" charset="0"/>
            </a:endParaRPr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3190289" y="2161945"/>
            <a:ext cx="3581399" cy="2352830"/>
          </a:xfrm>
          <a:prstGeom prst="rect">
            <a:avLst/>
          </a:prstGeom>
        </p:spPr>
        <p:txBody>
          <a:bodyPr vert="horz" lIns="0" tIns="45724" rIns="0" bIns="45724" rtlCol="0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494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8986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kern="0" dirty="0"/>
              <a:t>Limited perspective</a:t>
            </a: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kern="0" dirty="0"/>
              <a:t>Limited operating structure</a:t>
            </a: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kern="0" dirty="0"/>
              <a:t>Lack of communication</a:t>
            </a: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kern="0" dirty="0"/>
              <a:t>Limited direction</a:t>
            </a: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kern="0" dirty="0"/>
              <a:t>Limited growth potential</a:t>
            </a:r>
          </a:p>
          <a:p>
            <a:pPr algn="l">
              <a:lnSpc>
                <a:spcPct val="70000"/>
              </a:lnSpc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318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Diversity Challenges 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-24729" y="3605766"/>
            <a:ext cx="4544064" cy="3252234"/>
            <a:chOff x="-992674" y="3815762"/>
            <a:chExt cx="5772898" cy="3069130"/>
          </a:xfrm>
        </p:grpSpPr>
        <p:sp>
          <p:nvSpPr>
            <p:cNvPr id="75" name="Freeform 74"/>
            <p:cNvSpPr/>
            <p:nvPr/>
          </p:nvSpPr>
          <p:spPr>
            <a:xfrm>
              <a:off x="-992674" y="3950105"/>
              <a:ext cx="5772898" cy="2917226"/>
            </a:xfrm>
            <a:custGeom>
              <a:avLst/>
              <a:gdLst>
                <a:gd name="connsiteX0" fmla="*/ 342180 w 5122404"/>
                <a:gd name="connsiteY0" fmla="*/ 227244 h 3221547"/>
                <a:gd name="connsiteX1" fmla="*/ 1797756 w 5122404"/>
                <a:gd name="connsiteY1" fmla="*/ 171260 h 3221547"/>
                <a:gd name="connsiteX2" fmla="*/ 2544204 w 5122404"/>
                <a:gd name="connsiteY2" fmla="*/ 264567 h 3221547"/>
                <a:gd name="connsiteX3" fmla="*/ 4727568 w 5122404"/>
                <a:gd name="connsiteY3" fmla="*/ 96616 h 3221547"/>
                <a:gd name="connsiteX4" fmla="*/ 5119453 w 5122404"/>
                <a:gd name="connsiteY4" fmla="*/ 507163 h 3221547"/>
                <a:gd name="connsiteX5" fmla="*/ 4690245 w 5122404"/>
                <a:gd name="connsiteY5" fmla="*/ 1234950 h 3221547"/>
                <a:gd name="connsiteX6" fmla="*/ 4596939 w 5122404"/>
                <a:gd name="connsiteY6" fmla="*/ 1720142 h 3221547"/>
                <a:gd name="connsiteX7" fmla="*/ 4466311 w 5122404"/>
                <a:gd name="connsiteY7" fmla="*/ 1925416 h 3221547"/>
                <a:gd name="connsiteX8" fmla="*/ 4167731 w 5122404"/>
                <a:gd name="connsiteY8" fmla="*/ 2298640 h 3221547"/>
                <a:gd name="connsiteX9" fmla="*/ 4037102 w 5122404"/>
                <a:gd name="connsiteY9" fmla="*/ 2802493 h 3221547"/>
                <a:gd name="connsiteX10" fmla="*/ 3962458 w 5122404"/>
                <a:gd name="connsiteY10" fmla="*/ 3007767 h 3221547"/>
                <a:gd name="connsiteX11" fmla="*/ 323519 w 5122404"/>
                <a:gd name="connsiteY11" fmla="*/ 3007767 h 3221547"/>
                <a:gd name="connsiteX12" fmla="*/ 342180 w 5122404"/>
                <a:gd name="connsiteY12" fmla="*/ 227244 h 3221547"/>
                <a:gd name="connsiteX0" fmla="*/ 342180 w 5122404"/>
                <a:gd name="connsiteY0" fmla="*/ 136114 h 3130417"/>
                <a:gd name="connsiteX1" fmla="*/ 1797756 w 5122404"/>
                <a:gd name="connsiteY1" fmla="*/ 80130 h 3130417"/>
                <a:gd name="connsiteX2" fmla="*/ 2544204 w 5122404"/>
                <a:gd name="connsiteY2" fmla="*/ 173437 h 3130417"/>
                <a:gd name="connsiteX3" fmla="*/ 4727568 w 5122404"/>
                <a:gd name="connsiteY3" fmla="*/ 5486 h 3130417"/>
                <a:gd name="connsiteX4" fmla="*/ 5119453 w 5122404"/>
                <a:gd name="connsiteY4" fmla="*/ 416033 h 3130417"/>
                <a:gd name="connsiteX5" fmla="*/ 4690245 w 5122404"/>
                <a:gd name="connsiteY5" fmla="*/ 1143820 h 3130417"/>
                <a:gd name="connsiteX6" fmla="*/ 4596939 w 5122404"/>
                <a:gd name="connsiteY6" fmla="*/ 1629012 h 3130417"/>
                <a:gd name="connsiteX7" fmla="*/ 4466311 w 5122404"/>
                <a:gd name="connsiteY7" fmla="*/ 1834286 h 3130417"/>
                <a:gd name="connsiteX8" fmla="*/ 4167731 w 5122404"/>
                <a:gd name="connsiteY8" fmla="*/ 2207510 h 3130417"/>
                <a:gd name="connsiteX9" fmla="*/ 4037102 w 5122404"/>
                <a:gd name="connsiteY9" fmla="*/ 2711363 h 3130417"/>
                <a:gd name="connsiteX10" fmla="*/ 3962458 w 5122404"/>
                <a:gd name="connsiteY10" fmla="*/ 2916637 h 3130417"/>
                <a:gd name="connsiteX11" fmla="*/ 323519 w 5122404"/>
                <a:gd name="connsiteY11" fmla="*/ 2916637 h 3130417"/>
                <a:gd name="connsiteX12" fmla="*/ 342180 w 5122404"/>
                <a:gd name="connsiteY12" fmla="*/ 136114 h 3130417"/>
                <a:gd name="connsiteX0" fmla="*/ 18661 w 4798885"/>
                <a:gd name="connsiteY0" fmla="*/ 136114 h 3130417"/>
                <a:gd name="connsiteX1" fmla="*/ 1474237 w 4798885"/>
                <a:gd name="connsiteY1" fmla="*/ 80130 h 3130417"/>
                <a:gd name="connsiteX2" fmla="*/ 2220685 w 4798885"/>
                <a:gd name="connsiteY2" fmla="*/ 173437 h 3130417"/>
                <a:gd name="connsiteX3" fmla="*/ 4404049 w 4798885"/>
                <a:gd name="connsiteY3" fmla="*/ 5486 h 3130417"/>
                <a:gd name="connsiteX4" fmla="*/ 4795934 w 4798885"/>
                <a:gd name="connsiteY4" fmla="*/ 416033 h 3130417"/>
                <a:gd name="connsiteX5" fmla="*/ 4366726 w 4798885"/>
                <a:gd name="connsiteY5" fmla="*/ 1143820 h 3130417"/>
                <a:gd name="connsiteX6" fmla="*/ 4273420 w 4798885"/>
                <a:gd name="connsiteY6" fmla="*/ 1629012 h 3130417"/>
                <a:gd name="connsiteX7" fmla="*/ 4142792 w 4798885"/>
                <a:gd name="connsiteY7" fmla="*/ 1834286 h 3130417"/>
                <a:gd name="connsiteX8" fmla="*/ 3844212 w 4798885"/>
                <a:gd name="connsiteY8" fmla="*/ 2207510 h 3130417"/>
                <a:gd name="connsiteX9" fmla="*/ 3713583 w 4798885"/>
                <a:gd name="connsiteY9" fmla="*/ 2711363 h 3130417"/>
                <a:gd name="connsiteX10" fmla="*/ 3638939 w 4798885"/>
                <a:gd name="connsiteY10" fmla="*/ 2916637 h 3130417"/>
                <a:gd name="connsiteX11" fmla="*/ 0 w 4798885"/>
                <a:gd name="connsiteY11" fmla="*/ 2916637 h 3130417"/>
                <a:gd name="connsiteX12" fmla="*/ 18661 w 4798885"/>
                <a:gd name="connsiteY12" fmla="*/ 136114 h 3130417"/>
                <a:gd name="connsiteX0" fmla="*/ 18661 w 4798885"/>
                <a:gd name="connsiteY0" fmla="*/ 136114 h 2916637"/>
                <a:gd name="connsiteX1" fmla="*/ 1474237 w 4798885"/>
                <a:gd name="connsiteY1" fmla="*/ 80130 h 2916637"/>
                <a:gd name="connsiteX2" fmla="*/ 2220685 w 4798885"/>
                <a:gd name="connsiteY2" fmla="*/ 173437 h 2916637"/>
                <a:gd name="connsiteX3" fmla="*/ 4404049 w 4798885"/>
                <a:gd name="connsiteY3" fmla="*/ 5486 h 2916637"/>
                <a:gd name="connsiteX4" fmla="*/ 4795934 w 4798885"/>
                <a:gd name="connsiteY4" fmla="*/ 416033 h 2916637"/>
                <a:gd name="connsiteX5" fmla="*/ 4366726 w 4798885"/>
                <a:gd name="connsiteY5" fmla="*/ 1143820 h 2916637"/>
                <a:gd name="connsiteX6" fmla="*/ 4273420 w 4798885"/>
                <a:gd name="connsiteY6" fmla="*/ 1629012 h 2916637"/>
                <a:gd name="connsiteX7" fmla="*/ 4142792 w 4798885"/>
                <a:gd name="connsiteY7" fmla="*/ 1834286 h 2916637"/>
                <a:gd name="connsiteX8" fmla="*/ 3844212 w 4798885"/>
                <a:gd name="connsiteY8" fmla="*/ 2207510 h 2916637"/>
                <a:gd name="connsiteX9" fmla="*/ 3713583 w 4798885"/>
                <a:gd name="connsiteY9" fmla="*/ 2711363 h 2916637"/>
                <a:gd name="connsiteX10" fmla="*/ 3638939 w 4798885"/>
                <a:gd name="connsiteY10" fmla="*/ 2916637 h 2916637"/>
                <a:gd name="connsiteX11" fmla="*/ 0 w 4798885"/>
                <a:gd name="connsiteY11" fmla="*/ 2916637 h 2916637"/>
                <a:gd name="connsiteX12" fmla="*/ 18661 w 4798885"/>
                <a:gd name="connsiteY12" fmla="*/ 136114 h 2916637"/>
                <a:gd name="connsiteX0" fmla="*/ 18661 w 4798885"/>
                <a:gd name="connsiteY0" fmla="*/ 136114 h 2916637"/>
                <a:gd name="connsiteX1" fmla="*/ 1474237 w 4798885"/>
                <a:gd name="connsiteY1" fmla="*/ 80130 h 2916637"/>
                <a:gd name="connsiteX2" fmla="*/ 2220685 w 4798885"/>
                <a:gd name="connsiteY2" fmla="*/ 173437 h 2916637"/>
                <a:gd name="connsiteX3" fmla="*/ 4404049 w 4798885"/>
                <a:gd name="connsiteY3" fmla="*/ 5486 h 2916637"/>
                <a:gd name="connsiteX4" fmla="*/ 4795934 w 4798885"/>
                <a:gd name="connsiteY4" fmla="*/ 416033 h 2916637"/>
                <a:gd name="connsiteX5" fmla="*/ 4366726 w 4798885"/>
                <a:gd name="connsiteY5" fmla="*/ 1143820 h 2916637"/>
                <a:gd name="connsiteX6" fmla="*/ 4273420 w 4798885"/>
                <a:gd name="connsiteY6" fmla="*/ 1629012 h 2916637"/>
                <a:gd name="connsiteX7" fmla="*/ 4142792 w 4798885"/>
                <a:gd name="connsiteY7" fmla="*/ 1834286 h 2916637"/>
                <a:gd name="connsiteX8" fmla="*/ 3844212 w 4798885"/>
                <a:gd name="connsiteY8" fmla="*/ 2207510 h 2916637"/>
                <a:gd name="connsiteX9" fmla="*/ 3713583 w 4798885"/>
                <a:gd name="connsiteY9" fmla="*/ 2711363 h 2916637"/>
                <a:gd name="connsiteX10" fmla="*/ 3638939 w 4798885"/>
                <a:gd name="connsiteY10" fmla="*/ 2916637 h 2916637"/>
                <a:gd name="connsiteX11" fmla="*/ 0 w 4798885"/>
                <a:gd name="connsiteY11" fmla="*/ 2916637 h 2916637"/>
                <a:gd name="connsiteX12" fmla="*/ 18661 w 4798885"/>
                <a:gd name="connsiteY12" fmla="*/ 136114 h 2916637"/>
                <a:gd name="connsiteX0" fmla="*/ 992673 w 5772897"/>
                <a:gd name="connsiteY0" fmla="*/ 136114 h 2916637"/>
                <a:gd name="connsiteX1" fmla="*/ 2448249 w 5772897"/>
                <a:gd name="connsiteY1" fmla="*/ 80130 h 2916637"/>
                <a:gd name="connsiteX2" fmla="*/ 3194697 w 5772897"/>
                <a:gd name="connsiteY2" fmla="*/ 173437 h 2916637"/>
                <a:gd name="connsiteX3" fmla="*/ 5378061 w 5772897"/>
                <a:gd name="connsiteY3" fmla="*/ 5486 h 2916637"/>
                <a:gd name="connsiteX4" fmla="*/ 5769946 w 5772897"/>
                <a:gd name="connsiteY4" fmla="*/ 416033 h 2916637"/>
                <a:gd name="connsiteX5" fmla="*/ 5340738 w 5772897"/>
                <a:gd name="connsiteY5" fmla="*/ 1143820 h 2916637"/>
                <a:gd name="connsiteX6" fmla="*/ 5247432 w 5772897"/>
                <a:gd name="connsiteY6" fmla="*/ 1629012 h 2916637"/>
                <a:gd name="connsiteX7" fmla="*/ 5116804 w 5772897"/>
                <a:gd name="connsiteY7" fmla="*/ 1834286 h 2916637"/>
                <a:gd name="connsiteX8" fmla="*/ 4818224 w 5772897"/>
                <a:gd name="connsiteY8" fmla="*/ 2207510 h 2916637"/>
                <a:gd name="connsiteX9" fmla="*/ 4687595 w 5772897"/>
                <a:gd name="connsiteY9" fmla="*/ 2711363 h 2916637"/>
                <a:gd name="connsiteX10" fmla="*/ 4612951 w 5772897"/>
                <a:gd name="connsiteY10" fmla="*/ 2916637 h 2916637"/>
                <a:gd name="connsiteX11" fmla="*/ 0 w 5772897"/>
                <a:gd name="connsiteY11" fmla="*/ 2916637 h 2916637"/>
                <a:gd name="connsiteX12" fmla="*/ 992673 w 5772897"/>
                <a:gd name="connsiteY12" fmla="*/ 136114 h 2916637"/>
                <a:gd name="connsiteX0" fmla="*/ 27204 w 5772897"/>
                <a:gd name="connsiteY0" fmla="*/ 0 h 2917226"/>
                <a:gd name="connsiteX1" fmla="*/ 2448249 w 5772897"/>
                <a:gd name="connsiteY1" fmla="*/ 80719 h 2917226"/>
                <a:gd name="connsiteX2" fmla="*/ 3194697 w 5772897"/>
                <a:gd name="connsiteY2" fmla="*/ 174026 h 2917226"/>
                <a:gd name="connsiteX3" fmla="*/ 5378061 w 5772897"/>
                <a:gd name="connsiteY3" fmla="*/ 6075 h 2917226"/>
                <a:gd name="connsiteX4" fmla="*/ 5769946 w 5772897"/>
                <a:gd name="connsiteY4" fmla="*/ 416622 h 2917226"/>
                <a:gd name="connsiteX5" fmla="*/ 5340738 w 5772897"/>
                <a:gd name="connsiteY5" fmla="*/ 1144409 h 2917226"/>
                <a:gd name="connsiteX6" fmla="*/ 5247432 w 5772897"/>
                <a:gd name="connsiteY6" fmla="*/ 1629601 h 2917226"/>
                <a:gd name="connsiteX7" fmla="*/ 5116804 w 5772897"/>
                <a:gd name="connsiteY7" fmla="*/ 1834875 h 2917226"/>
                <a:gd name="connsiteX8" fmla="*/ 4818224 w 5772897"/>
                <a:gd name="connsiteY8" fmla="*/ 2208099 h 2917226"/>
                <a:gd name="connsiteX9" fmla="*/ 4687595 w 5772897"/>
                <a:gd name="connsiteY9" fmla="*/ 2711952 h 2917226"/>
                <a:gd name="connsiteX10" fmla="*/ 4612951 w 5772897"/>
                <a:gd name="connsiteY10" fmla="*/ 2917226 h 2917226"/>
                <a:gd name="connsiteX11" fmla="*/ 0 w 5772897"/>
                <a:gd name="connsiteY11" fmla="*/ 2917226 h 2917226"/>
                <a:gd name="connsiteX12" fmla="*/ 27204 w 5772897"/>
                <a:gd name="connsiteY12" fmla="*/ 0 h 291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72897" h="2917226">
                  <a:moveTo>
                    <a:pt x="27204" y="0"/>
                  </a:moveTo>
                  <a:lnTo>
                    <a:pt x="2448249" y="80719"/>
                  </a:lnTo>
                  <a:cubicBezTo>
                    <a:pt x="2815253" y="86939"/>
                    <a:pt x="2706395" y="186467"/>
                    <a:pt x="3194697" y="174026"/>
                  </a:cubicBezTo>
                  <a:cubicBezTo>
                    <a:pt x="3682999" y="161585"/>
                    <a:pt x="4948853" y="-34358"/>
                    <a:pt x="5378061" y="6075"/>
                  </a:cubicBezTo>
                  <a:cubicBezTo>
                    <a:pt x="5807269" y="46508"/>
                    <a:pt x="5776166" y="226900"/>
                    <a:pt x="5769946" y="416622"/>
                  </a:cubicBezTo>
                  <a:cubicBezTo>
                    <a:pt x="5763726" y="606344"/>
                    <a:pt x="5427824" y="942246"/>
                    <a:pt x="5340738" y="1144409"/>
                  </a:cubicBezTo>
                  <a:cubicBezTo>
                    <a:pt x="5253652" y="1346572"/>
                    <a:pt x="5284754" y="1514523"/>
                    <a:pt x="5247432" y="1629601"/>
                  </a:cubicBezTo>
                  <a:cubicBezTo>
                    <a:pt x="5210110" y="1744679"/>
                    <a:pt x="5188339" y="1738459"/>
                    <a:pt x="5116804" y="1834875"/>
                  </a:cubicBezTo>
                  <a:cubicBezTo>
                    <a:pt x="5045269" y="1931291"/>
                    <a:pt x="4889759" y="2061920"/>
                    <a:pt x="4818224" y="2208099"/>
                  </a:cubicBezTo>
                  <a:cubicBezTo>
                    <a:pt x="4746689" y="2354278"/>
                    <a:pt x="4721807" y="2593764"/>
                    <a:pt x="4687595" y="2711952"/>
                  </a:cubicBezTo>
                  <a:lnTo>
                    <a:pt x="4612951" y="2917226"/>
                  </a:lnTo>
                  <a:lnTo>
                    <a:pt x="0" y="2917226"/>
                  </a:lnTo>
                  <a:lnTo>
                    <a:pt x="2720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724682" y="4962979"/>
              <a:ext cx="1365194" cy="1921913"/>
            </a:xfrm>
            <a:custGeom>
              <a:avLst/>
              <a:gdLst>
                <a:gd name="connsiteX0" fmla="*/ 230519 w 1344037"/>
                <a:gd name="connsiteY0" fmla="*/ 1829199 h 1904634"/>
                <a:gd name="connsiteX1" fmla="*/ 230519 w 1344037"/>
                <a:gd name="connsiteY1" fmla="*/ 896870 h 1904634"/>
                <a:gd name="connsiteX2" fmla="*/ 122943 w 1344037"/>
                <a:gd name="connsiteY2" fmla="*/ 448634 h 1904634"/>
                <a:gd name="connsiteX3" fmla="*/ 69155 w 1344037"/>
                <a:gd name="connsiteY3" fmla="*/ 269340 h 1904634"/>
                <a:gd name="connsiteX4" fmla="*/ 51225 w 1344037"/>
                <a:gd name="connsiteY4" fmla="*/ 107976 h 1904634"/>
                <a:gd name="connsiteX5" fmla="*/ 786331 w 1344037"/>
                <a:gd name="connsiteY5" fmla="*/ 399 h 1904634"/>
                <a:gd name="connsiteX6" fmla="*/ 1216637 w 1344037"/>
                <a:gd name="connsiteY6" fmla="*/ 72117 h 1904634"/>
                <a:gd name="connsiteX7" fmla="*/ 1342143 w 1344037"/>
                <a:gd name="connsiteY7" fmla="*/ 90046 h 1904634"/>
                <a:gd name="connsiteX8" fmla="*/ 1288355 w 1344037"/>
                <a:gd name="connsiteY8" fmla="*/ 1040305 h 1904634"/>
                <a:gd name="connsiteX9" fmla="*/ 1234567 w 1344037"/>
                <a:gd name="connsiteY9" fmla="*/ 1649905 h 1904634"/>
                <a:gd name="connsiteX10" fmla="*/ 1234567 w 1344037"/>
                <a:gd name="connsiteY10" fmla="*/ 1829199 h 1904634"/>
                <a:gd name="connsiteX11" fmla="*/ 230519 w 1344037"/>
                <a:gd name="connsiteY11" fmla="*/ 1829199 h 1904634"/>
                <a:gd name="connsiteX0" fmla="*/ 230519 w 1344037"/>
                <a:gd name="connsiteY0" fmla="*/ 1829199 h 1829199"/>
                <a:gd name="connsiteX1" fmla="*/ 230519 w 1344037"/>
                <a:gd name="connsiteY1" fmla="*/ 896870 h 1829199"/>
                <a:gd name="connsiteX2" fmla="*/ 122943 w 1344037"/>
                <a:gd name="connsiteY2" fmla="*/ 448634 h 1829199"/>
                <a:gd name="connsiteX3" fmla="*/ 69155 w 1344037"/>
                <a:gd name="connsiteY3" fmla="*/ 269340 h 1829199"/>
                <a:gd name="connsiteX4" fmla="*/ 51225 w 1344037"/>
                <a:gd name="connsiteY4" fmla="*/ 107976 h 1829199"/>
                <a:gd name="connsiteX5" fmla="*/ 786331 w 1344037"/>
                <a:gd name="connsiteY5" fmla="*/ 399 h 1829199"/>
                <a:gd name="connsiteX6" fmla="*/ 1216637 w 1344037"/>
                <a:gd name="connsiteY6" fmla="*/ 72117 h 1829199"/>
                <a:gd name="connsiteX7" fmla="*/ 1342143 w 1344037"/>
                <a:gd name="connsiteY7" fmla="*/ 90046 h 1829199"/>
                <a:gd name="connsiteX8" fmla="*/ 1288355 w 1344037"/>
                <a:gd name="connsiteY8" fmla="*/ 1040305 h 1829199"/>
                <a:gd name="connsiteX9" fmla="*/ 1234567 w 1344037"/>
                <a:gd name="connsiteY9" fmla="*/ 1649905 h 1829199"/>
                <a:gd name="connsiteX10" fmla="*/ 1234567 w 1344037"/>
                <a:gd name="connsiteY10" fmla="*/ 1829199 h 1829199"/>
                <a:gd name="connsiteX11" fmla="*/ 230519 w 1344037"/>
                <a:gd name="connsiteY11" fmla="*/ 1829199 h 1829199"/>
                <a:gd name="connsiteX0" fmla="*/ 211639 w 1325157"/>
                <a:gd name="connsiteY0" fmla="*/ 1829199 h 1829199"/>
                <a:gd name="connsiteX1" fmla="*/ 211639 w 1325157"/>
                <a:gd name="connsiteY1" fmla="*/ 896870 h 1829199"/>
                <a:gd name="connsiteX2" fmla="*/ 104063 w 1325157"/>
                <a:gd name="connsiteY2" fmla="*/ 448634 h 1829199"/>
                <a:gd name="connsiteX3" fmla="*/ 127767 w 1325157"/>
                <a:gd name="connsiteY3" fmla="*/ 372662 h 1829199"/>
                <a:gd name="connsiteX4" fmla="*/ 32345 w 1325157"/>
                <a:gd name="connsiteY4" fmla="*/ 107976 h 1829199"/>
                <a:gd name="connsiteX5" fmla="*/ 767451 w 1325157"/>
                <a:gd name="connsiteY5" fmla="*/ 399 h 1829199"/>
                <a:gd name="connsiteX6" fmla="*/ 1197757 w 1325157"/>
                <a:gd name="connsiteY6" fmla="*/ 72117 h 1829199"/>
                <a:gd name="connsiteX7" fmla="*/ 1323263 w 1325157"/>
                <a:gd name="connsiteY7" fmla="*/ 90046 h 1829199"/>
                <a:gd name="connsiteX8" fmla="*/ 1269475 w 1325157"/>
                <a:gd name="connsiteY8" fmla="*/ 1040305 h 1829199"/>
                <a:gd name="connsiteX9" fmla="*/ 1215687 w 1325157"/>
                <a:gd name="connsiteY9" fmla="*/ 1649905 h 1829199"/>
                <a:gd name="connsiteX10" fmla="*/ 1215687 w 1325157"/>
                <a:gd name="connsiteY10" fmla="*/ 1829199 h 1829199"/>
                <a:gd name="connsiteX11" fmla="*/ 211639 w 1325157"/>
                <a:gd name="connsiteY11" fmla="*/ 1829199 h 1829199"/>
                <a:gd name="connsiteX0" fmla="*/ 213741 w 1327259"/>
                <a:gd name="connsiteY0" fmla="*/ 1829199 h 1829199"/>
                <a:gd name="connsiteX1" fmla="*/ 213741 w 1327259"/>
                <a:gd name="connsiteY1" fmla="*/ 896870 h 1829199"/>
                <a:gd name="connsiteX2" fmla="*/ 129869 w 1327259"/>
                <a:gd name="connsiteY2" fmla="*/ 372662 h 1829199"/>
                <a:gd name="connsiteX3" fmla="*/ 34447 w 1327259"/>
                <a:gd name="connsiteY3" fmla="*/ 107976 h 1829199"/>
                <a:gd name="connsiteX4" fmla="*/ 769553 w 1327259"/>
                <a:gd name="connsiteY4" fmla="*/ 399 h 1829199"/>
                <a:gd name="connsiteX5" fmla="*/ 1199859 w 1327259"/>
                <a:gd name="connsiteY5" fmla="*/ 72117 h 1829199"/>
                <a:gd name="connsiteX6" fmla="*/ 1325365 w 1327259"/>
                <a:gd name="connsiteY6" fmla="*/ 90046 h 1829199"/>
                <a:gd name="connsiteX7" fmla="*/ 1271577 w 1327259"/>
                <a:gd name="connsiteY7" fmla="*/ 1040305 h 1829199"/>
                <a:gd name="connsiteX8" fmla="*/ 1217789 w 1327259"/>
                <a:gd name="connsiteY8" fmla="*/ 1649905 h 1829199"/>
                <a:gd name="connsiteX9" fmla="*/ 1217789 w 1327259"/>
                <a:gd name="connsiteY9" fmla="*/ 1829199 h 1829199"/>
                <a:gd name="connsiteX10" fmla="*/ 213741 w 1327259"/>
                <a:gd name="connsiteY10" fmla="*/ 1829199 h 1829199"/>
                <a:gd name="connsiteX0" fmla="*/ 211695 w 1325213"/>
                <a:gd name="connsiteY0" fmla="*/ 1829199 h 1829199"/>
                <a:gd name="connsiteX1" fmla="*/ 211695 w 1325213"/>
                <a:gd name="connsiteY1" fmla="*/ 896870 h 1829199"/>
                <a:gd name="connsiteX2" fmla="*/ 138155 w 1325213"/>
                <a:gd name="connsiteY2" fmla="*/ 382994 h 1829199"/>
                <a:gd name="connsiteX3" fmla="*/ 32401 w 1325213"/>
                <a:gd name="connsiteY3" fmla="*/ 107976 h 1829199"/>
                <a:gd name="connsiteX4" fmla="*/ 767507 w 1325213"/>
                <a:gd name="connsiteY4" fmla="*/ 399 h 1829199"/>
                <a:gd name="connsiteX5" fmla="*/ 1197813 w 1325213"/>
                <a:gd name="connsiteY5" fmla="*/ 72117 h 1829199"/>
                <a:gd name="connsiteX6" fmla="*/ 1323319 w 1325213"/>
                <a:gd name="connsiteY6" fmla="*/ 90046 h 1829199"/>
                <a:gd name="connsiteX7" fmla="*/ 1269531 w 1325213"/>
                <a:gd name="connsiteY7" fmla="*/ 1040305 h 1829199"/>
                <a:gd name="connsiteX8" fmla="*/ 1215743 w 1325213"/>
                <a:gd name="connsiteY8" fmla="*/ 1649905 h 1829199"/>
                <a:gd name="connsiteX9" fmla="*/ 1215743 w 1325213"/>
                <a:gd name="connsiteY9" fmla="*/ 1829199 h 1829199"/>
                <a:gd name="connsiteX10" fmla="*/ 211695 w 1325213"/>
                <a:gd name="connsiteY10" fmla="*/ 1829199 h 1829199"/>
                <a:gd name="connsiteX0" fmla="*/ 211695 w 1345437"/>
                <a:gd name="connsiteY0" fmla="*/ 1853588 h 1853588"/>
                <a:gd name="connsiteX1" fmla="*/ 211695 w 1345437"/>
                <a:gd name="connsiteY1" fmla="*/ 921259 h 1853588"/>
                <a:gd name="connsiteX2" fmla="*/ 138155 w 1345437"/>
                <a:gd name="connsiteY2" fmla="*/ 407383 h 1853588"/>
                <a:gd name="connsiteX3" fmla="*/ 32401 w 1345437"/>
                <a:gd name="connsiteY3" fmla="*/ 132365 h 1853588"/>
                <a:gd name="connsiteX4" fmla="*/ 767507 w 1345437"/>
                <a:gd name="connsiteY4" fmla="*/ 24788 h 1853588"/>
                <a:gd name="connsiteX5" fmla="*/ 1197813 w 1345437"/>
                <a:gd name="connsiteY5" fmla="*/ 96506 h 1853588"/>
                <a:gd name="connsiteX6" fmla="*/ 1343983 w 1345437"/>
                <a:gd name="connsiteY6" fmla="*/ 62774 h 1853588"/>
                <a:gd name="connsiteX7" fmla="*/ 1269531 w 1345437"/>
                <a:gd name="connsiteY7" fmla="*/ 1064694 h 1853588"/>
                <a:gd name="connsiteX8" fmla="*/ 1215743 w 1345437"/>
                <a:gd name="connsiteY8" fmla="*/ 1674294 h 1853588"/>
                <a:gd name="connsiteX9" fmla="*/ 1215743 w 1345437"/>
                <a:gd name="connsiteY9" fmla="*/ 1853588 h 1853588"/>
                <a:gd name="connsiteX10" fmla="*/ 211695 w 1345437"/>
                <a:gd name="connsiteY10" fmla="*/ 1853588 h 1853588"/>
                <a:gd name="connsiteX0" fmla="*/ 211695 w 1365194"/>
                <a:gd name="connsiteY0" fmla="*/ 1921913 h 1921913"/>
                <a:gd name="connsiteX1" fmla="*/ 211695 w 1365194"/>
                <a:gd name="connsiteY1" fmla="*/ 989584 h 1921913"/>
                <a:gd name="connsiteX2" fmla="*/ 138155 w 1365194"/>
                <a:gd name="connsiteY2" fmla="*/ 475708 h 1921913"/>
                <a:gd name="connsiteX3" fmla="*/ 32401 w 1365194"/>
                <a:gd name="connsiteY3" fmla="*/ 200690 h 1921913"/>
                <a:gd name="connsiteX4" fmla="*/ 767507 w 1365194"/>
                <a:gd name="connsiteY4" fmla="*/ 93113 h 1921913"/>
                <a:gd name="connsiteX5" fmla="*/ 1197813 w 1365194"/>
                <a:gd name="connsiteY5" fmla="*/ 164831 h 1921913"/>
                <a:gd name="connsiteX6" fmla="*/ 1343983 w 1365194"/>
                <a:gd name="connsiteY6" fmla="*/ 131099 h 1921913"/>
                <a:gd name="connsiteX7" fmla="*/ 1269531 w 1365194"/>
                <a:gd name="connsiteY7" fmla="*/ 1133019 h 1921913"/>
                <a:gd name="connsiteX8" fmla="*/ 1215743 w 1365194"/>
                <a:gd name="connsiteY8" fmla="*/ 1742619 h 1921913"/>
                <a:gd name="connsiteX9" fmla="*/ 1215743 w 1365194"/>
                <a:gd name="connsiteY9" fmla="*/ 1921913 h 1921913"/>
                <a:gd name="connsiteX10" fmla="*/ 211695 w 1365194"/>
                <a:gd name="connsiteY10" fmla="*/ 1921913 h 192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5194" h="1921913">
                  <a:moveTo>
                    <a:pt x="211695" y="1921913"/>
                  </a:moveTo>
                  <a:cubicBezTo>
                    <a:pt x="44354" y="1766525"/>
                    <a:pt x="223952" y="1230618"/>
                    <a:pt x="211695" y="989584"/>
                  </a:cubicBezTo>
                  <a:cubicBezTo>
                    <a:pt x="199438" y="748550"/>
                    <a:pt x="168037" y="607190"/>
                    <a:pt x="138155" y="475708"/>
                  </a:cubicBezTo>
                  <a:cubicBezTo>
                    <a:pt x="108273" y="344226"/>
                    <a:pt x="-72491" y="264456"/>
                    <a:pt x="32401" y="200690"/>
                  </a:cubicBezTo>
                  <a:cubicBezTo>
                    <a:pt x="137293" y="136924"/>
                    <a:pt x="573272" y="99089"/>
                    <a:pt x="767507" y="93113"/>
                  </a:cubicBezTo>
                  <a:cubicBezTo>
                    <a:pt x="961742" y="87137"/>
                    <a:pt x="1101734" y="158500"/>
                    <a:pt x="1197813" y="164831"/>
                  </a:cubicBezTo>
                  <a:cubicBezTo>
                    <a:pt x="1293892" y="171162"/>
                    <a:pt x="1414688" y="-185249"/>
                    <a:pt x="1343983" y="131099"/>
                  </a:cubicBezTo>
                  <a:cubicBezTo>
                    <a:pt x="1273278" y="447447"/>
                    <a:pt x="1290904" y="864432"/>
                    <a:pt x="1269531" y="1133019"/>
                  </a:cubicBezTo>
                  <a:cubicBezTo>
                    <a:pt x="1248158" y="1401606"/>
                    <a:pt x="1224708" y="1611137"/>
                    <a:pt x="1215743" y="1742619"/>
                  </a:cubicBezTo>
                  <a:cubicBezTo>
                    <a:pt x="1206778" y="1874101"/>
                    <a:pt x="1386072" y="1895019"/>
                    <a:pt x="1215743" y="1921913"/>
                  </a:cubicBezTo>
                  <a:lnTo>
                    <a:pt x="211695" y="1921913"/>
                  </a:lnTo>
                  <a:close/>
                </a:path>
              </a:pathLst>
            </a:cu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-978916" y="3815762"/>
              <a:ext cx="5753702" cy="2329237"/>
            </a:xfrm>
            <a:custGeom>
              <a:avLst/>
              <a:gdLst>
                <a:gd name="connsiteX0" fmla="*/ 171175 w 4945961"/>
                <a:gd name="connsiteY0" fmla="*/ 2200552 h 2301799"/>
                <a:gd name="connsiteX1" fmla="*/ 1112469 w 4945961"/>
                <a:gd name="connsiteY1" fmla="*/ 1958504 h 2301799"/>
                <a:gd name="connsiteX2" fmla="*/ 1973081 w 4945961"/>
                <a:gd name="connsiteY2" fmla="*/ 1676116 h 2301799"/>
                <a:gd name="connsiteX3" fmla="*/ 1999975 w 4945961"/>
                <a:gd name="connsiteY3" fmla="*/ 1420622 h 2301799"/>
                <a:gd name="connsiteX4" fmla="*/ 2510963 w 4945961"/>
                <a:gd name="connsiteY4" fmla="*/ 1326493 h 2301799"/>
                <a:gd name="connsiteX5" fmla="*/ 3169869 w 4945961"/>
                <a:gd name="connsiteY5" fmla="*/ 1313046 h 2301799"/>
                <a:gd name="connsiteX6" fmla="*/ 3411916 w 4945961"/>
                <a:gd name="connsiteY6" fmla="*/ 963422 h 2301799"/>
                <a:gd name="connsiteX7" fmla="*/ 3936351 w 4945961"/>
                <a:gd name="connsiteY7" fmla="*/ 842399 h 2301799"/>
                <a:gd name="connsiteX8" fmla="*/ 4622151 w 4945961"/>
                <a:gd name="connsiteY8" fmla="*/ 627246 h 2301799"/>
                <a:gd name="connsiteX9" fmla="*/ 4931434 w 4945961"/>
                <a:gd name="connsiteY9" fmla="*/ 371752 h 2301799"/>
                <a:gd name="connsiteX10" fmla="*/ 4756622 w 4945961"/>
                <a:gd name="connsiteY10" fmla="*/ 116257 h 2301799"/>
                <a:gd name="connsiteX11" fmla="*/ 3586728 w 4945961"/>
                <a:gd name="connsiteY11" fmla="*/ 116257 h 2301799"/>
                <a:gd name="connsiteX12" fmla="*/ 2282363 w 4945961"/>
                <a:gd name="connsiteY12" fmla="*/ 223834 h 2301799"/>
                <a:gd name="connsiteX13" fmla="*/ 1771375 w 4945961"/>
                <a:gd name="connsiteY13" fmla="*/ 143152 h 2301799"/>
                <a:gd name="connsiteX14" fmla="*/ 157728 w 4945961"/>
                <a:gd name="connsiteY14" fmla="*/ 156599 h 2301799"/>
                <a:gd name="connsiteX15" fmla="*/ 171175 w 4945961"/>
                <a:gd name="connsiteY15" fmla="*/ 2200552 h 2301799"/>
                <a:gd name="connsiteX0" fmla="*/ 13447 w 4788233"/>
                <a:gd name="connsiteY0" fmla="*/ 2200552 h 2301799"/>
                <a:gd name="connsiteX1" fmla="*/ 954741 w 4788233"/>
                <a:gd name="connsiteY1" fmla="*/ 1958504 h 2301799"/>
                <a:gd name="connsiteX2" fmla="*/ 1815353 w 4788233"/>
                <a:gd name="connsiteY2" fmla="*/ 1676116 h 2301799"/>
                <a:gd name="connsiteX3" fmla="*/ 1842247 w 4788233"/>
                <a:gd name="connsiteY3" fmla="*/ 1420622 h 2301799"/>
                <a:gd name="connsiteX4" fmla="*/ 2353235 w 4788233"/>
                <a:gd name="connsiteY4" fmla="*/ 1326493 h 2301799"/>
                <a:gd name="connsiteX5" fmla="*/ 3012141 w 4788233"/>
                <a:gd name="connsiteY5" fmla="*/ 1313046 h 2301799"/>
                <a:gd name="connsiteX6" fmla="*/ 3254188 w 4788233"/>
                <a:gd name="connsiteY6" fmla="*/ 963422 h 2301799"/>
                <a:gd name="connsiteX7" fmla="*/ 3778623 w 4788233"/>
                <a:gd name="connsiteY7" fmla="*/ 842399 h 2301799"/>
                <a:gd name="connsiteX8" fmla="*/ 4464423 w 4788233"/>
                <a:gd name="connsiteY8" fmla="*/ 627246 h 2301799"/>
                <a:gd name="connsiteX9" fmla="*/ 4773706 w 4788233"/>
                <a:gd name="connsiteY9" fmla="*/ 371752 h 2301799"/>
                <a:gd name="connsiteX10" fmla="*/ 4598894 w 4788233"/>
                <a:gd name="connsiteY10" fmla="*/ 116257 h 2301799"/>
                <a:gd name="connsiteX11" fmla="*/ 3429000 w 4788233"/>
                <a:gd name="connsiteY11" fmla="*/ 116257 h 2301799"/>
                <a:gd name="connsiteX12" fmla="*/ 2124635 w 4788233"/>
                <a:gd name="connsiteY12" fmla="*/ 223834 h 2301799"/>
                <a:gd name="connsiteX13" fmla="*/ 1613647 w 4788233"/>
                <a:gd name="connsiteY13" fmla="*/ 143152 h 2301799"/>
                <a:gd name="connsiteX14" fmla="*/ 0 w 4788233"/>
                <a:gd name="connsiteY14" fmla="*/ 156599 h 2301799"/>
                <a:gd name="connsiteX15" fmla="*/ 13447 w 4788233"/>
                <a:gd name="connsiteY15" fmla="*/ 2200552 h 2301799"/>
                <a:gd name="connsiteX0" fmla="*/ 978916 w 5753702"/>
                <a:gd name="connsiteY0" fmla="*/ 2213005 h 2314252"/>
                <a:gd name="connsiteX1" fmla="*/ 1920210 w 5753702"/>
                <a:gd name="connsiteY1" fmla="*/ 1970957 h 2314252"/>
                <a:gd name="connsiteX2" fmla="*/ 2780822 w 5753702"/>
                <a:gd name="connsiteY2" fmla="*/ 1688569 h 2314252"/>
                <a:gd name="connsiteX3" fmla="*/ 2807716 w 5753702"/>
                <a:gd name="connsiteY3" fmla="*/ 1433075 h 2314252"/>
                <a:gd name="connsiteX4" fmla="*/ 3318704 w 5753702"/>
                <a:gd name="connsiteY4" fmla="*/ 1338946 h 2314252"/>
                <a:gd name="connsiteX5" fmla="*/ 3977610 w 5753702"/>
                <a:gd name="connsiteY5" fmla="*/ 1325499 h 2314252"/>
                <a:gd name="connsiteX6" fmla="*/ 4219657 w 5753702"/>
                <a:gd name="connsiteY6" fmla="*/ 975875 h 2314252"/>
                <a:gd name="connsiteX7" fmla="*/ 4744092 w 5753702"/>
                <a:gd name="connsiteY7" fmla="*/ 854852 h 2314252"/>
                <a:gd name="connsiteX8" fmla="*/ 5429892 w 5753702"/>
                <a:gd name="connsiteY8" fmla="*/ 639699 h 2314252"/>
                <a:gd name="connsiteX9" fmla="*/ 5739175 w 5753702"/>
                <a:gd name="connsiteY9" fmla="*/ 384205 h 2314252"/>
                <a:gd name="connsiteX10" fmla="*/ 5564363 w 5753702"/>
                <a:gd name="connsiteY10" fmla="*/ 128710 h 2314252"/>
                <a:gd name="connsiteX11" fmla="*/ 4394469 w 5753702"/>
                <a:gd name="connsiteY11" fmla="*/ 128710 h 2314252"/>
                <a:gd name="connsiteX12" fmla="*/ 3090104 w 5753702"/>
                <a:gd name="connsiteY12" fmla="*/ 236287 h 2314252"/>
                <a:gd name="connsiteX13" fmla="*/ 2579116 w 5753702"/>
                <a:gd name="connsiteY13" fmla="*/ 155605 h 2314252"/>
                <a:gd name="connsiteX14" fmla="*/ 0 w 5753702"/>
                <a:gd name="connsiteY14" fmla="*/ 151964 h 2314252"/>
                <a:gd name="connsiteX15" fmla="*/ 978916 w 5753702"/>
                <a:gd name="connsiteY15" fmla="*/ 2213005 h 2314252"/>
                <a:gd name="connsiteX0" fmla="*/ 4903 w 5753702"/>
                <a:gd name="connsiteY0" fmla="*/ 2230092 h 2329237"/>
                <a:gd name="connsiteX1" fmla="*/ 1920210 w 5753702"/>
                <a:gd name="connsiteY1" fmla="*/ 1970957 h 2329237"/>
                <a:gd name="connsiteX2" fmla="*/ 2780822 w 5753702"/>
                <a:gd name="connsiteY2" fmla="*/ 1688569 h 2329237"/>
                <a:gd name="connsiteX3" fmla="*/ 2807716 w 5753702"/>
                <a:gd name="connsiteY3" fmla="*/ 1433075 h 2329237"/>
                <a:gd name="connsiteX4" fmla="*/ 3318704 w 5753702"/>
                <a:gd name="connsiteY4" fmla="*/ 1338946 h 2329237"/>
                <a:gd name="connsiteX5" fmla="*/ 3977610 w 5753702"/>
                <a:gd name="connsiteY5" fmla="*/ 1325499 h 2329237"/>
                <a:gd name="connsiteX6" fmla="*/ 4219657 w 5753702"/>
                <a:gd name="connsiteY6" fmla="*/ 975875 h 2329237"/>
                <a:gd name="connsiteX7" fmla="*/ 4744092 w 5753702"/>
                <a:gd name="connsiteY7" fmla="*/ 854852 h 2329237"/>
                <a:gd name="connsiteX8" fmla="*/ 5429892 w 5753702"/>
                <a:gd name="connsiteY8" fmla="*/ 639699 h 2329237"/>
                <a:gd name="connsiteX9" fmla="*/ 5739175 w 5753702"/>
                <a:gd name="connsiteY9" fmla="*/ 384205 h 2329237"/>
                <a:gd name="connsiteX10" fmla="*/ 5564363 w 5753702"/>
                <a:gd name="connsiteY10" fmla="*/ 128710 h 2329237"/>
                <a:gd name="connsiteX11" fmla="*/ 4394469 w 5753702"/>
                <a:gd name="connsiteY11" fmla="*/ 128710 h 2329237"/>
                <a:gd name="connsiteX12" fmla="*/ 3090104 w 5753702"/>
                <a:gd name="connsiteY12" fmla="*/ 236287 h 2329237"/>
                <a:gd name="connsiteX13" fmla="*/ 2579116 w 5753702"/>
                <a:gd name="connsiteY13" fmla="*/ 155605 h 2329237"/>
                <a:gd name="connsiteX14" fmla="*/ 0 w 5753702"/>
                <a:gd name="connsiteY14" fmla="*/ 151964 h 2329237"/>
                <a:gd name="connsiteX15" fmla="*/ 4903 w 5753702"/>
                <a:gd name="connsiteY15" fmla="*/ 2230092 h 232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53702" h="2329237">
                  <a:moveTo>
                    <a:pt x="4903" y="2230092"/>
                  </a:moveTo>
                  <a:cubicBezTo>
                    <a:pt x="164026" y="2530409"/>
                    <a:pt x="1457557" y="2061211"/>
                    <a:pt x="1920210" y="1970957"/>
                  </a:cubicBezTo>
                  <a:cubicBezTo>
                    <a:pt x="2382863" y="1880703"/>
                    <a:pt x="2632904" y="1778216"/>
                    <a:pt x="2780822" y="1688569"/>
                  </a:cubicBezTo>
                  <a:cubicBezTo>
                    <a:pt x="2928740" y="1598922"/>
                    <a:pt x="2718069" y="1491345"/>
                    <a:pt x="2807716" y="1433075"/>
                  </a:cubicBezTo>
                  <a:cubicBezTo>
                    <a:pt x="2897363" y="1374805"/>
                    <a:pt x="3123722" y="1356875"/>
                    <a:pt x="3318704" y="1338946"/>
                  </a:cubicBezTo>
                  <a:cubicBezTo>
                    <a:pt x="3513686" y="1321017"/>
                    <a:pt x="3827451" y="1386011"/>
                    <a:pt x="3977610" y="1325499"/>
                  </a:cubicBezTo>
                  <a:cubicBezTo>
                    <a:pt x="4127769" y="1264987"/>
                    <a:pt x="4091910" y="1054316"/>
                    <a:pt x="4219657" y="975875"/>
                  </a:cubicBezTo>
                  <a:cubicBezTo>
                    <a:pt x="4347404" y="897434"/>
                    <a:pt x="4542386" y="910881"/>
                    <a:pt x="4744092" y="854852"/>
                  </a:cubicBezTo>
                  <a:cubicBezTo>
                    <a:pt x="4945798" y="798823"/>
                    <a:pt x="5264045" y="718140"/>
                    <a:pt x="5429892" y="639699"/>
                  </a:cubicBezTo>
                  <a:cubicBezTo>
                    <a:pt x="5595739" y="561258"/>
                    <a:pt x="5716763" y="469370"/>
                    <a:pt x="5739175" y="384205"/>
                  </a:cubicBezTo>
                  <a:cubicBezTo>
                    <a:pt x="5761587" y="299040"/>
                    <a:pt x="5788481" y="171293"/>
                    <a:pt x="5564363" y="128710"/>
                  </a:cubicBezTo>
                  <a:cubicBezTo>
                    <a:pt x="5340245" y="86127"/>
                    <a:pt x="4806846" y="110780"/>
                    <a:pt x="4394469" y="128710"/>
                  </a:cubicBezTo>
                  <a:cubicBezTo>
                    <a:pt x="3982093" y="146639"/>
                    <a:pt x="3392663" y="231805"/>
                    <a:pt x="3090104" y="236287"/>
                  </a:cubicBezTo>
                  <a:cubicBezTo>
                    <a:pt x="2787545" y="240769"/>
                    <a:pt x="2933222" y="166811"/>
                    <a:pt x="2579116" y="155605"/>
                  </a:cubicBezTo>
                  <a:cubicBezTo>
                    <a:pt x="2225010" y="144399"/>
                    <a:pt x="268941" y="-186454"/>
                    <a:pt x="0" y="151964"/>
                  </a:cubicBezTo>
                  <a:cubicBezTo>
                    <a:pt x="4482" y="833282"/>
                    <a:pt x="421" y="1548774"/>
                    <a:pt x="4903" y="22300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42027" y="1867270"/>
            <a:ext cx="1149253" cy="2087113"/>
            <a:chOff x="6081712" y="1236663"/>
            <a:chExt cx="1531938" cy="2782093"/>
          </a:xfrm>
        </p:grpSpPr>
        <p:sp>
          <p:nvSpPr>
            <p:cNvPr id="13" name="Freeform 237"/>
            <p:cNvSpPr>
              <a:spLocks/>
            </p:cNvSpPr>
            <p:nvPr/>
          </p:nvSpPr>
          <p:spPr bwMode="auto">
            <a:xfrm>
              <a:off x="6313487" y="2090738"/>
              <a:ext cx="806450" cy="1081088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250" y="7"/>
                </a:cxn>
                <a:cxn ang="0">
                  <a:pos x="269" y="16"/>
                </a:cxn>
                <a:cxn ang="0">
                  <a:pos x="292" y="27"/>
                </a:cxn>
                <a:cxn ang="0">
                  <a:pos x="320" y="39"/>
                </a:cxn>
                <a:cxn ang="0">
                  <a:pos x="350" y="53"/>
                </a:cxn>
                <a:cxn ang="0">
                  <a:pos x="381" y="67"/>
                </a:cxn>
                <a:cxn ang="0">
                  <a:pos x="415" y="80"/>
                </a:cxn>
                <a:cxn ang="0">
                  <a:pos x="450" y="94"/>
                </a:cxn>
                <a:cxn ang="0">
                  <a:pos x="484" y="107"/>
                </a:cxn>
                <a:cxn ang="0">
                  <a:pos x="485" y="109"/>
                </a:cxn>
                <a:cxn ang="0">
                  <a:pos x="487" y="114"/>
                </a:cxn>
                <a:cxn ang="0">
                  <a:pos x="491" y="120"/>
                </a:cxn>
                <a:cxn ang="0">
                  <a:pos x="496" y="127"/>
                </a:cxn>
                <a:cxn ang="0">
                  <a:pos x="501" y="133"/>
                </a:cxn>
                <a:cxn ang="0">
                  <a:pos x="508" y="137"/>
                </a:cxn>
                <a:cxn ang="0">
                  <a:pos x="260" y="681"/>
                </a:cxn>
                <a:cxn ang="0">
                  <a:pos x="0" y="604"/>
                </a:cxn>
                <a:cxn ang="0">
                  <a:pos x="220" y="4"/>
                </a:cxn>
                <a:cxn ang="0">
                  <a:pos x="236" y="0"/>
                </a:cxn>
              </a:cxnLst>
              <a:rect l="0" t="0" r="r" b="b"/>
              <a:pathLst>
                <a:path w="508" h="681">
                  <a:moveTo>
                    <a:pt x="236" y="0"/>
                  </a:moveTo>
                  <a:lnTo>
                    <a:pt x="250" y="7"/>
                  </a:lnTo>
                  <a:lnTo>
                    <a:pt x="269" y="16"/>
                  </a:lnTo>
                  <a:lnTo>
                    <a:pt x="292" y="27"/>
                  </a:lnTo>
                  <a:lnTo>
                    <a:pt x="320" y="39"/>
                  </a:lnTo>
                  <a:lnTo>
                    <a:pt x="350" y="53"/>
                  </a:lnTo>
                  <a:lnTo>
                    <a:pt x="381" y="67"/>
                  </a:lnTo>
                  <a:lnTo>
                    <a:pt x="415" y="80"/>
                  </a:lnTo>
                  <a:lnTo>
                    <a:pt x="450" y="94"/>
                  </a:lnTo>
                  <a:lnTo>
                    <a:pt x="484" y="107"/>
                  </a:lnTo>
                  <a:lnTo>
                    <a:pt x="485" y="109"/>
                  </a:lnTo>
                  <a:lnTo>
                    <a:pt x="487" y="114"/>
                  </a:lnTo>
                  <a:lnTo>
                    <a:pt x="491" y="120"/>
                  </a:lnTo>
                  <a:lnTo>
                    <a:pt x="496" y="127"/>
                  </a:lnTo>
                  <a:lnTo>
                    <a:pt x="501" y="133"/>
                  </a:lnTo>
                  <a:lnTo>
                    <a:pt x="508" y="137"/>
                  </a:lnTo>
                  <a:lnTo>
                    <a:pt x="260" y="681"/>
                  </a:lnTo>
                  <a:lnTo>
                    <a:pt x="0" y="604"/>
                  </a:lnTo>
                  <a:lnTo>
                    <a:pt x="220" y="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38"/>
            <p:cNvSpPr>
              <a:spLocks/>
            </p:cNvSpPr>
            <p:nvPr/>
          </p:nvSpPr>
          <p:spPr bwMode="auto">
            <a:xfrm>
              <a:off x="6081712" y="2840038"/>
              <a:ext cx="801688" cy="1158875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60" y="10"/>
                </a:cxn>
                <a:cxn ang="0">
                  <a:pos x="95" y="23"/>
                </a:cxn>
                <a:cxn ang="0">
                  <a:pos x="143" y="40"/>
                </a:cxn>
                <a:cxn ang="0">
                  <a:pos x="199" y="60"/>
                </a:cxn>
                <a:cxn ang="0">
                  <a:pos x="294" y="88"/>
                </a:cxn>
                <a:cxn ang="0">
                  <a:pos x="360" y="104"/>
                </a:cxn>
                <a:cxn ang="0">
                  <a:pos x="423" y="116"/>
                </a:cxn>
                <a:cxn ang="0">
                  <a:pos x="482" y="121"/>
                </a:cxn>
                <a:cxn ang="0">
                  <a:pos x="479" y="127"/>
                </a:cxn>
                <a:cxn ang="0">
                  <a:pos x="468" y="145"/>
                </a:cxn>
                <a:cxn ang="0">
                  <a:pos x="448" y="178"/>
                </a:cxn>
                <a:cxn ang="0">
                  <a:pos x="434" y="203"/>
                </a:cxn>
                <a:cxn ang="0">
                  <a:pos x="444" y="221"/>
                </a:cxn>
                <a:cxn ang="0">
                  <a:pos x="458" y="250"/>
                </a:cxn>
                <a:cxn ang="0">
                  <a:pos x="474" y="287"/>
                </a:cxn>
                <a:cxn ang="0">
                  <a:pos x="496" y="351"/>
                </a:cxn>
                <a:cxn ang="0">
                  <a:pos x="504" y="392"/>
                </a:cxn>
                <a:cxn ang="0">
                  <a:pos x="503" y="427"/>
                </a:cxn>
                <a:cxn ang="0">
                  <a:pos x="490" y="487"/>
                </a:cxn>
                <a:cxn ang="0">
                  <a:pos x="475" y="553"/>
                </a:cxn>
                <a:cxn ang="0">
                  <a:pos x="460" y="617"/>
                </a:cxn>
                <a:cxn ang="0">
                  <a:pos x="446" y="675"/>
                </a:cxn>
                <a:cxn ang="0">
                  <a:pos x="434" y="717"/>
                </a:cxn>
                <a:cxn ang="0">
                  <a:pos x="274" y="703"/>
                </a:cxn>
                <a:cxn ang="0">
                  <a:pos x="272" y="692"/>
                </a:cxn>
                <a:cxn ang="0">
                  <a:pos x="270" y="659"/>
                </a:cxn>
                <a:cxn ang="0">
                  <a:pos x="271" y="608"/>
                </a:cxn>
                <a:cxn ang="0">
                  <a:pos x="281" y="546"/>
                </a:cxn>
                <a:cxn ang="0">
                  <a:pos x="291" y="496"/>
                </a:cxn>
                <a:cxn ang="0">
                  <a:pos x="301" y="459"/>
                </a:cxn>
                <a:cxn ang="0">
                  <a:pos x="310" y="422"/>
                </a:cxn>
                <a:cxn ang="0">
                  <a:pos x="240" y="247"/>
                </a:cxn>
                <a:cxn ang="0">
                  <a:pos x="200" y="242"/>
                </a:cxn>
                <a:cxn ang="0">
                  <a:pos x="208" y="259"/>
                </a:cxn>
                <a:cxn ang="0">
                  <a:pos x="220" y="287"/>
                </a:cxn>
                <a:cxn ang="0">
                  <a:pos x="234" y="320"/>
                </a:cxn>
                <a:cxn ang="0">
                  <a:pos x="250" y="366"/>
                </a:cxn>
                <a:cxn ang="0">
                  <a:pos x="254" y="395"/>
                </a:cxn>
                <a:cxn ang="0">
                  <a:pos x="252" y="422"/>
                </a:cxn>
                <a:cxn ang="0">
                  <a:pos x="245" y="451"/>
                </a:cxn>
                <a:cxn ang="0">
                  <a:pos x="19" y="680"/>
                </a:cxn>
                <a:cxn ang="0">
                  <a:pos x="20" y="634"/>
                </a:cxn>
                <a:cxn ang="0">
                  <a:pos x="23" y="586"/>
                </a:cxn>
                <a:cxn ang="0">
                  <a:pos x="30" y="525"/>
                </a:cxn>
                <a:cxn ang="0">
                  <a:pos x="41" y="473"/>
                </a:cxn>
                <a:cxn ang="0">
                  <a:pos x="53" y="436"/>
                </a:cxn>
                <a:cxn ang="0">
                  <a:pos x="65" y="406"/>
                </a:cxn>
                <a:cxn ang="0">
                  <a:pos x="73" y="389"/>
                </a:cxn>
                <a:cxn ang="0">
                  <a:pos x="70" y="374"/>
                </a:cxn>
                <a:cxn ang="0">
                  <a:pos x="55" y="337"/>
                </a:cxn>
                <a:cxn ang="0">
                  <a:pos x="35" y="288"/>
                </a:cxn>
                <a:cxn ang="0">
                  <a:pos x="15" y="232"/>
                </a:cxn>
                <a:cxn ang="0">
                  <a:pos x="2" y="168"/>
                </a:cxn>
                <a:cxn ang="0">
                  <a:pos x="2" y="101"/>
                </a:cxn>
                <a:cxn ang="0">
                  <a:pos x="21" y="34"/>
                </a:cxn>
              </a:cxnLst>
              <a:rect l="0" t="0" r="r" b="b"/>
              <a:pathLst>
                <a:path w="505" h="730">
                  <a:moveTo>
                    <a:pt x="39" y="0"/>
                  </a:moveTo>
                  <a:lnTo>
                    <a:pt x="41" y="1"/>
                  </a:lnTo>
                  <a:lnTo>
                    <a:pt x="49" y="4"/>
                  </a:lnTo>
                  <a:lnTo>
                    <a:pt x="60" y="10"/>
                  </a:lnTo>
                  <a:lnTo>
                    <a:pt x="76" y="16"/>
                  </a:lnTo>
                  <a:lnTo>
                    <a:pt x="95" y="23"/>
                  </a:lnTo>
                  <a:lnTo>
                    <a:pt x="117" y="31"/>
                  </a:lnTo>
                  <a:lnTo>
                    <a:pt x="143" y="40"/>
                  </a:lnTo>
                  <a:lnTo>
                    <a:pt x="170" y="50"/>
                  </a:lnTo>
                  <a:lnTo>
                    <a:pt x="199" y="60"/>
                  </a:lnTo>
                  <a:lnTo>
                    <a:pt x="230" y="70"/>
                  </a:lnTo>
                  <a:lnTo>
                    <a:pt x="294" y="88"/>
                  </a:lnTo>
                  <a:lnTo>
                    <a:pt x="327" y="97"/>
                  </a:lnTo>
                  <a:lnTo>
                    <a:pt x="360" y="104"/>
                  </a:lnTo>
                  <a:lnTo>
                    <a:pt x="392" y="110"/>
                  </a:lnTo>
                  <a:lnTo>
                    <a:pt x="423" y="116"/>
                  </a:lnTo>
                  <a:lnTo>
                    <a:pt x="454" y="120"/>
                  </a:lnTo>
                  <a:lnTo>
                    <a:pt x="482" y="121"/>
                  </a:lnTo>
                  <a:lnTo>
                    <a:pt x="481" y="122"/>
                  </a:lnTo>
                  <a:lnTo>
                    <a:pt x="479" y="127"/>
                  </a:lnTo>
                  <a:lnTo>
                    <a:pt x="474" y="134"/>
                  </a:lnTo>
                  <a:lnTo>
                    <a:pt x="468" y="145"/>
                  </a:lnTo>
                  <a:lnTo>
                    <a:pt x="459" y="159"/>
                  </a:lnTo>
                  <a:lnTo>
                    <a:pt x="448" y="178"/>
                  </a:lnTo>
                  <a:lnTo>
                    <a:pt x="433" y="201"/>
                  </a:lnTo>
                  <a:lnTo>
                    <a:pt x="434" y="203"/>
                  </a:lnTo>
                  <a:lnTo>
                    <a:pt x="438" y="210"/>
                  </a:lnTo>
                  <a:lnTo>
                    <a:pt x="444" y="221"/>
                  </a:lnTo>
                  <a:lnTo>
                    <a:pt x="450" y="234"/>
                  </a:lnTo>
                  <a:lnTo>
                    <a:pt x="458" y="250"/>
                  </a:lnTo>
                  <a:lnTo>
                    <a:pt x="466" y="267"/>
                  </a:lnTo>
                  <a:lnTo>
                    <a:pt x="474" y="287"/>
                  </a:lnTo>
                  <a:lnTo>
                    <a:pt x="490" y="330"/>
                  </a:lnTo>
                  <a:lnTo>
                    <a:pt x="496" y="351"/>
                  </a:lnTo>
                  <a:lnTo>
                    <a:pt x="501" y="372"/>
                  </a:lnTo>
                  <a:lnTo>
                    <a:pt x="504" y="392"/>
                  </a:lnTo>
                  <a:lnTo>
                    <a:pt x="505" y="410"/>
                  </a:lnTo>
                  <a:lnTo>
                    <a:pt x="503" y="427"/>
                  </a:lnTo>
                  <a:lnTo>
                    <a:pt x="497" y="456"/>
                  </a:lnTo>
                  <a:lnTo>
                    <a:pt x="490" y="487"/>
                  </a:lnTo>
                  <a:lnTo>
                    <a:pt x="483" y="519"/>
                  </a:lnTo>
                  <a:lnTo>
                    <a:pt x="475" y="553"/>
                  </a:lnTo>
                  <a:lnTo>
                    <a:pt x="467" y="585"/>
                  </a:lnTo>
                  <a:lnTo>
                    <a:pt x="460" y="617"/>
                  </a:lnTo>
                  <a:lnTo>
                    <a:pt x="453" y="647"/>
                  </a:lnTo>
                  <a:lnTo>
                    <a:pt x="446" y="675"/>
                  </a:lnTo>
                  <a:lnTo>
                    <a:pt x="440" y="698"/>
                  </a:lnTo>
                  <a:lnTo>
                    <a:pt x="434" y="717"/>
                  </a:lnTo>
                  <a:lnTo>
                    <a:pt x="430" y="730"/>
                  </a:lnTo>
                  <a:lnTo>
                    <a:pt x="274" y="703"/>
                  </a:lnTo>
                  <a:lnTo>
                    <a:pt x="273" y="700"/>
                  </a:lnTo>
                  <a:lnTo>
                    <a:pt x="272" y="692"/>
                  </a:lnTo>
                  <a:lnTo>
                    <a:pt x="271" y="678"/>
                  </a:lnTo>
                  <a:lnTo>
                    <a:pt x="270" y="659"/>
                  </a:lnTo>
                  <a:lnTo>
                    <a:pt x="270" y="635"/>
                  </a:lnTo>
                  <a:lnTo>
                    <a:pt x="271" y="608"/>
                  </a:lnTo>
                  <a:lnTo>
                    <a:pt x="275" y="578"/>
                  </a:lnTo>
                  <a:lnTo>
                    <a:pt x="281" y="546"/>
                  </a:lnTo>
                  <a:lnTo>
                    <a:pt x="286" y="519"/>
                  </a:lnTo>
                  <a:lnTo>
                    <a:pt x="291" y="496"/>
                  </a:lnTo>
                  <a:lnTo>
                    <a:pt x="296" y="477"/>
                  </a:lnTo>
                  <a:lnTo>
                    <a:pt x="301" y="459"/>
                  </a:lnTo>
                  <a:lnTo>
                    <a:pt x="306" y="442"/>
                  </a:lnTo>
                  <a:lnTo>
                    <a:pt x="310" y="422"/>
                  </a:lnTo>
                  <a:lnTo>
                    <a:pt x="314" y="401"/>
                  </a:lnTo>
                  <a:lnTo>
                    <a:pt x="240" y="247"/>
                  </a:lnTo>
                  <a:lnTo>
                    <a:pt x="199" y="240"/>
                  </a:lnTo>
                  <a:lnTo>
                    <a:pt x="200" y="242"/>
                  </a:lnTo>
                  <a:lnTo>
                    <a:pt x="203" y="249"/>
                  </a:lnTo>
                  <a:lnTo>
                    <a:pt x="208" y="259"/>
                  </a:lnTo>
                  <a:lnTo>
                    <a:pt x="213" y="272"/>
                  </a:lnTo>
                  <a:lnTo>
                    <a:pt x="220" y="287"/>
                  </a:lnTo>
                  <a:lnTo>
                    <a:pt x="228" y="303"/>
                  </a:lnTo>
                  <a:lnTo>
                    <a:pt x="234" y="320"/>
                  </a:lnTo>
                  <a:lnTo>
                    <a:pt x="246" y="353"/>
                  </a:lnTo>
                  <a:lnTo>
                    <a:pt x="250" y="366"/>
                  </a:lnTo>
                  <a:lnTo>
                    <a:pt x="252" y="377"/>
                  </a:lnTo>
                  <a:lnTo>
                    <a:pt x="254" y="395"/>
                  </a:lnTo>
                  <a:lnTo>
                    <a:pt x="254" y="409"/>
                  </a:lnTo>
                  <a:lnTo>
                    <a:pt x="252" y="422"/>
                  </a:lnTo>
                  <a:lnTo>
                    <a:pt x="249" y="432"/>
                  </a:lnTo>
                  <a:lnTo>
                    <a:pt x="245" y="451"/>
                  </a:lnTo>
                  <a:lnTo>
                    <a:pt x="188" y="663"/>
                  </a:lnTo>
                  <a:lnTo>
                    <a:pt x="19" y="680"/>
                  </a:lnTo>
                  <a:lnTo>
                    <a:pt x="19" y="654"/>
                  </a:lnTo>
                  <a:lnTo>
                    <a:pt x="20" y="634"/>
                  </a:lnTo>
                  <a:lnTo>
                    <a:pt x="21" y="611"/>
                  </a:lnTo>
                  <a:lnTo>
                    <a:pt x="23" y="586"/>
                  </a:lnTo>
                  <a:lnTo>
                    <a:pt x="26" y="557"/>
                  </a:lnTo>
                  <a:lnTo>
                    <a:pt x="30" y="525"/>
                  </a:lnTo>
                  <a:lnTo>
                    <a:pt x="36" y="493"/>
                  </a:lnTo>
                  <a:lnTo>
                    <a:pt x="41" y="473"/>
                  </a:lnTo>
                  <a:lnTo>
                    <a:pt x="47" y="453"/>
                  </a:lnTo>
                  <a:lnTo>
                    <a:pt x="53" y="436"/>
                  </a:lnTo>
                  <a:lnTo>
                    <a:pt x="59" y="419"/>
                  </a:lnTo>
                  <a:lnTo>
                    <a:pt x="65" y="406"/>
                  </a:lnTo>
                  <a:lnTo>
                    <a:pt x="70" y="396"/>
                  </a:lnTo>
                  <a:lnTo>
                    <a:pt x="73" y="389"/>
                  </a:lnTo>
                  <a:lnTo>
                    <a:pt x="74" y="387"/>
                  </a:lnTo>
                  <a:lnTo>
                    <a:pt x="70" y="374"/>
                  </a:lnTo>
                  <a:lnTo>
                    <a:pt x="63" y="357"/>
                  </a:lnTo>
                  <a:lnTo>
                    <a:pt x="55" y="337"/>
                  </a:lnTo>
                  <a:lnTo>
                    <a:pt x="45" y="313"/>
                  </a:lnTo>
                  <a:lnTo>
                    <a:pt x="35" y="288"/>
                  </a:lnTo>
                  <a:lnTo>
                    <a:pt x="25" y="261"/>
                  </a:lnTo>
                  <a:lnTo>
                    <a:pt x="15" y="232"/>
                  </a:lnTo>
                  <a:lnTo>
                    <a:pt x="7" y="200"/>
                  </a:lnTo>
                  <a:lnTo>
                    <a:pt x="2" y="168"/>
                  </a:lnTo>
                  <a:lnTo>
                    <a:pt x="0" y="135"/>
                  </a:lnTo>
                  <a:lnTo>
                    <a:pt x="2" y="101"/>
                  </a:lnTo>
                  <a:lnTo>
                    <a:pt x="9" y="67"/>
                  </a:lnTo>
                  <a:lnTo>
                    <a:pt x="21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239"/>
            <p:cNvSpPr>
              <a:spLocks/>
            </p:cNvSpPr>
            <p:nvPr/>
          </p:nvSpPr>
          <p:spPr bwMode="auto">
            <a:xfrm>
              <a:off x="6397625" y="3198813"/>
              <a:ext cx="252413" cy="769938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35" y="5"/>
                </a:cxn>
                <a:cxn ang="0">
                  <a:pos x="66" y="7"/>
                </a:cxn>
                <a:cxn ang="0">
                  <a:pos x="102" y="2"/>
                </a:cxn>
                <a:cxn ang="0">
                  <a:pos x="90" y="13"/>
                </a:cxn>
                <a:cxn ang="0">
                  <a:pos x="76" y="25"/>
                </a:cxn>
                <a:cxn ang="0">
                  <a:pos x="75" y="37"/>
                </a:cxn>
                <a:cxn ang="0">
                  <a:pos x="81" y="63"/>
                </a:cxn>
                <a:cxn ang="0">
                  <a:pos x="93" y="98"/>
                </a:cxn>
                <a:cxn ang="0">
                  <a:pos x="121" y="152"/>
                </a:cxn>
                <a:cxn ang="0">
                  <a:pos x="146" y="179"/>
                </a:cxn>
                <a:cxn ang="0">
                  <a:pos x="158" y="190"/>
                </a:cxn>
                <a:cxn ang="0">
                  <a:pos x="147" y="207"/>
                </a:cxn>
                <a:cxn ang="0">
                  <a:pos x="130" y="240"/>
                </a:cxn>
                <a:cxn ang="0">
                  <a:pos x="112" y="284"/>
                </a:cxn>
                <a:cxn ang="0">
                  <a:pos x="97" y="340"/>
                </a:cxn>
                <a:cxn ang="0">
                  <a:pos x="88" y="402"/>
                </a:cxn>
                <a:cxn ang="0">
                  <a:pos x="93" y="431"/>
                </a:cxn>
                <a:cxn ang="0">
                  <a:pos x="110" y="421"/>
                </a:cxn>
                <a:cxn ang="0">
                  <a:pos x="145" y="419"/>
                </a:cxn>
                <a:cxn ang="0">
                  <a:pos x="142" y="428"/>
                </a:cxn>
                <a:cxn ang="0">
                  <a:pos x="129" y="462"/>
                </a:cxn>
                <a:cxn ang="0">
                  <a:pos x="120" y="485"/>
                </a:cxn>
                <a:cxn ang="0">
                  <a:pos x="74" y="474"/>
                </a:cxn>
                <a:cxn ang="0">
                  <a:pos x="72" y="452"/>
                </a:cxn>
                <a:cxn ang="0">
                  <a:pos x="71" y="409"/>
                </a:cxn>
                <a:cxn ang="0">
                  <a:pos x="76" y="352"/>
                </a:cxn>
                <a:cxn ang="0">
                  <a:pos x="87" y="293"/>
                </a:cxn>
                <a:cxn ang="0">
                  <a:pos x="97" y="251"/>
                </a:cxn>
                <a:cxn ang="0">
                  <a:pos x="107" y="216"/>
                </a:cxn>
                <a:cxn ang="0">
                  <a:pos x="115" y="175"/>
                </a:cxn>
                <a:cxn ang="0">
                  <a:pos x="0" y="14"/>
                </a:cxn>
              </a:cxnLst>
              <a:rect l="0" t="0" r="r" b="b"/>
              <a:pathLst>
                <a:path w="159" h="485">
                  <a:moveTo>
                    <a:pt x="11" y="0"/>
                  </a:moveTo>
                  <a:lnTo>
                    <a:pt x="14" y="1"/>
                  </a:lnTo>
                  <a:lnTo>
                    <a:pt x="22" y="2"/>
                  </a:lnTo>
                  <a:lnTo>
                    <a:pt x="35" y="5"/>
                  </a:lnTo>
                  <a:lnTo>
                    <a:pt x="49" y="6"/>
                  </a:lnTo>
                  <a:lnTo>
                    <a:pt x="66" y="7"/>
                  </a:lnTo>
                  <a:lnTo>
                    <a:pt x="84" y="6"/>
                  </a:lnTo>
                  <a:lnTo>
                    <a:pt x="102" y="2"/>
                  </a:lnTo>
                  <a:lnTo>
                    <a:pt x="96" y="8"/>
                  </a:lnTo>
                  <a:lnTo>
                    <a:pt x="90" y="13"/>
                  </a:lnTo>
                  <a:lnTo>
                    <a:pt x="83" y="20"/>
                  </a:lnTo>
                  <a:lnTo>
                    <a:pt x="76" y="25"/>
                  </a:lnTo>
                  <a:lnTo>
                    <a:pt x="75" y="29"/>
                  </a:lnTo>
                  <a:lnTo>
                    <a:pt x="75" y="37"/>
                  </a:lnTo>
                  <a:lnTo>
                    <a:pt x="77" y="49"/>
                  </a:lnTo>
                  <a:lnTo>
                    <a:pt x="81" y="63"/>
                  </a:lnTo>
                  <a:lnTo>
                    <a:pt x="86" y="80"/>
                  </a:lnTo>
                  <a:lnTo>
                    <a:pt x="93" y="98"/>
                  </a:lnTo>
                  <a:lnTo>
                    <a:pt x="111" y="135"/>
                  </a:lnTo>
                  <a:lnTo>
                    <a:pt x="121" y="152"/>
                  </a:lnTo>
                  <a:lnTo>
                    <a:pt x="133" y="167"/>
                  </a:lnTo>
                  <a:lnTo>
                    <a:pt x="146" y="179"/>
                  </a:lnTo>
                  <a:lnTo>
                    <a:pt x="159" y="188"/>
                  </a:lnTo>
                  <a:lnTo>
                    <a:pt x="158" y="190"/>
                  </a:lnTo>
                  <a:lnTo>
                    <a:pt x="153" y="197"/>
                  </a:lnTo>
                  <a:lnTo>
                    <a:pt x="147" y="207"/>
                  </a:lnTo>
                  <a:lnTo>
                    <a:pt x="140" y="223"/>
                  </a:lnTo>
                  <a:lnTo>
                    <a:pt x="130" y="240"/>
                  </a:lnTo>
                  <a:lnTo>
                    <a:pt x="121" y="261"/>
                  </a:lnTo>
                  <a:lnTo>
                    <a:pt x="112" y="284"/>
                  </a:lnTo>
                  <a:lnTo>
                    <a:pt x="104" y="310"/>
                  </a:lnTo>
                  <a:lnTo>
                    <a:pt x="97" y="340"/>
                  </a:lnTo>
                  <a:lnTo>
                    <a:pt x="91" y="370"/>
                  </a:lnTo>
                  <a:lnTo>
                    <a:pt x="88" y="402"/>
                  </a:lnTo>
                  <a:lnTo>
                    <a:pt x="88" y="436"/>
                  </a:lnTo>
                  <a:lnTo>
                    <a:pt x="93" y="431"/>
                  </a:lnTo>
                  <a:lnTo>
                    <a:pt x="100" y="426"/>
                  </a:lnTo>
                  <a:lnTo>
                    <a:pt x="110" y="421"/>
                  </a:lnTo>
                  <a:lnTo>
                    <a:pt x="123" y="419"/>
                  </a:lnTo>
                  <a:lnTo>
                    <a:pt x="145" y="419"/>
                  </a:lnTo>
                  <a:lnTo>
                    <a:pt x="144" y="421"/>
                  </a:lnTo>
                  <a:lnTo>
                    <a:pt x="142" y="428"/>
                  </a:lnTo>
                  <a:lnTo>
                    <a:pt x="138" y="438"/>
                  </a:lnTo>
                  <a:lnTo>
                    <a:pt x="129" y="462"/>
                  </a:lnTo>
                  <a:lnTo>
                    <a:pt x="124" y="474"/>
                  </a:lnTo>
                  <a:lnTo>
                    <a:pt x="120" y="485"/>
                  </a:lnTo>
                  <a:lnTo>
                    <a:pt x="75" y="477"/>
                  </a:lnTo>
                  <a:lnTo>
                    <a:pt x="74" y="474"/>
                  </a:lnTo>
                  <a:lnTo>
                    <a:pt x="73" y="466"/>
                  </a:lnTo>
                  <a:lnTo>
                    <a:pt x="72" y="452"/>
                  </a:lnTo>
                  <a:lnTo>
                    <a:pt x="71" y="433"/>
                  </a:lnTo>
                  <a:lnTo>
                    <a:pt x="71" y="409"/>
                  </a:lnTo>
                  <a:lnTo>
                    <a:pt x="72" y="382"/>
                  </a:lnTo>
                  <a:lnTo>
                    <a:pt x="76" y="352"/>
                  </a:lnTo>
                  <a:lnTo>
                    <a:pt x="82" y="320"/>
                  </a:lnTo>
                  <a:lnTo>
                    <a:pt x="87" y="293"/>
                  </a:lnTo>
                  <a:lnTo>
                    <a:pt x="92" y="270"/>
                  </a:lnTo>
                  <a:lnTo>
                    <a:pt x="97" y="251"/>
                  </a:lnTo>
                  <a:lnTo>
                    <a:pt x="102" y="233"/>
                  </a:lnTo>
                  <a:lnTo>
                    <a:pt x="107" y="216"/>
                  </a:lnTo>
                  <a:lnTo>
                    <a:pt x="111" y="196"/>
                  </a:lnTo>
                  <a:lnTo>
                    <a:pt x="115" y="175"/>
                  </a:lnTo>
                  <a:lnTo>
                    <a:pt x="41" y="21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240"/>
            <p:cNvSpPr>
              <a:spLocks/>
            </p:cNvSpPr>
            <p:nvPr/>
          </p:nvSpPr>
          <p:spPr bwMode="auto">
            <a:xfrm>
              <a:off x="7256462" y="2900363"/>
              <a:ext cx="222250" cy="161925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31" y="20"/>
                </a:cxn>
                <a:cxn ang="0">
                  <a:pos x="137" y="39"/>
                </a:cxn>
                <a:cxn ang="0">
                  <a:pos x="140" y="57"/>
                </a:cxn>
                <a:cxn ang="0">
                  <a:pos x="139" y="73"/>
                </a:cxn>
                <a:cxn ang="0">
                  <a:pos x="135" y="88"/>
                </a:cxn>
                <a:cxn ang="0">
                  <a:pos x="126" y="101"/>
                </a:cxn>
                <a:cxn ang="0">
                  <a:pos x="120" y="102"/>
                </a:cxn>
                <a:cxn ang="0">
                  <a:pos x="111" y="102"/>
                </a:cxn>
                <a:cxn ang="0">
                  <a:pos x="99" y="101"/>
                </a:cxn>
                <a:cxn ang="0">
                  <a:pos x="85" y="99"/>
                </a:cxn>
                <a:cxn ang="0">
                  <a:pos x="70" y="97"/>
                </a:cxn>
                <a:cxn ang="0">
                  <a:pos x="55" y="94"/>
                </a:cxn>
                <a:cxn ang="0">
                  <a:pos x="41" y="92"/>
                </a:cxn>
                <a:cxn ang="0">
                  <a:pos x="30" y="90"/>
                </a:cxn>
                <a:cxn ang="0">
                  <a:pos x="22" y="88"/>
                </a:cxn>
                <a:cxn ang="0">
                  <a:pos x="19" y="87"/>
                </a:cxn>
                <a:cxn ang="0">
                  <a:pos x="10" y="79"/>
                </a:cxn>
                <a:cxn ang="0">
                  <a:pos x="4" y="71"/>
                </a:cxn>
                <a:cxn ang="0">
                  <a:pos x="1" y="66"/>
                </a:cxn>
                <a:cxn ang="0">
                  <a:pos x="0" y="64"/>
                </a:cxn>
                <a:cxn ang="0">
                  <a:pos x="122" y="0"/>
                </a:cxn>
              </a:cxnLst>
              <a:rect l="0" t="0" r="r" b="b"/>
              <a:pathLst>
                <a:path w="140" h="102">
                  <a:moveTo>
                    <a:pt x="122" y="0"/>
                  </a:moveTo>
                  <a:lnTo>
                    <a:pt x="131" y="20"/>
                  </a:lnTo>
                  <a:lnTo>
                    <a:pt x="137" y="39"/>
                  </a:lnTo>
                  <a:lnTo>
                    <a:pt x="140" y="57"/>
                  </a:lnTo>
                  <a:lnTo>
                    <a:pt x="139" y="73"/>
                  </a:lnTo>
                  <a:lnTo>
                    <a:pt x="135" y="88"/>
                  </a:lnTo>
                  <a:lnTo>
                    <a:pt x="126" y="101"/>
                  </a:lnTo>
                  <a:lnTo>
                    <a:pt x="120" y="102"/>
                  </a:lnTo>
                  <a:lnTo>
                    <a:pt x="111" y="102"/>
                  </a:lnTo>
                  <a:lnTo>
                    <a:pt x="99" y="101"/>
                  </a:lnTo>
                  <a:lnTo>
                    <a:pt x="85" y="99"/>
                  </a:lnTo>
                  <a:lnTo>
                    <a:pt x="70" y="97"/>
                  </a:lnTo>
                  <a:lnTo>
                    <a:pt x="55" y="94"/>
                  </a:lnTo>
                  <a:lnTo>
                    <a:pt x="41" y="92"/>
                  </a:lnTo>
                  <a:lnTo>
                    <a:pt x="30" y="90"/>
                  </a:lnTo>
                  <a:lnTo>
                    <a:pt x="22" y="88"/>
                  </a:lnTo>
                  <a:lnTo>
                    <a:pt x="19" y="87"/>
                  </a:lnTo>
                  <a:lnTo>
                    <a:pt x="10" y="79"/>
                  </a:lnTo>
                  <a:lnTo>
                    <a:pt x="4" y="71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241"/>
            <p:cNvSpPr>
              <a:spLocks/>
            </p:cNvSpPr>
            <p:nvPr/>
          </p:nvSpPr>
          <p:spPr bwMode="auto">
            <a:xfrm>
              <a:off x="6651625" y="1236663"/>
              <a:ext cx="962025" cy="9525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0" y="0"/>
                </a:cxn>
                <a:cxn ang="0">
                  <a:pos x="337" y="4"/>
                </a:cxn>
                <a:cxn ang="0">
                  <a:pos x="373" y="12"/>
                </a:cxn>
                <a:cxn ang="0">
                  <a:pos x="410" y="25"/>
                </a:cxn>
                <a:cxn ang="0">
                  <a:pos x="445" y="42"/>
                </a:cxn>
                <a:cxn ang="0">
                  <a:pos x="476" y="63"/>
                </a:cxn>
                <a:cxn ang="0">
                  <a:pos x="503" y="86"/>
                </a:cxn>
                <a:cxn ang="0">
                  <a:pos x="528" y="112"/>
                </a:cxn>
                <a:cxn ang="0">
                  <a:pos x="549" y="142"/>
                </a:cxn>
                <a:cxn ang="0">
                  <a:pos x="567" y="174"/>
                </a:cxn>
                <a:cxn ang="0">
                  <a:pos x="581" y="207"/>
                </a:cxn>
                <a:cxn ang="0">
                  <a:pos x="593" y="241"/>
                </a:cxn>
                <a:cxn ang="0">
                  <a:pos x="601" y="277"/>
                </a:cxn>
                <a:cxn ang="0">
                  <a:pos x="605" y="311"/>
                </a:cxn>
                <a:cxn ang="0">
                  <a:pos x="606" y="345"/>
                </a:cxn>
                <a:cxn ang="0">
                  <a:pos x="604" y="379"/>
                </a:cxn>
                <a:cxn ang="0">
                  <a:pos x="599" y="411"/>
                </a:cxn>
                <a:cxn ang="0">
                  <a:pos x="590" y="440"/>
                </a:cxn>
                <a:cxn ang="0">
                  <a:pos x="578" y="467"/>
                </a:cxn>
                <a:cxn ang="0">
                  <a:pos x="559" y="498"/>
                </a:cxn>
                <a:cxn ang="0">
                  <a:pos x="537" y="523"/>
                </a:cxn>
                <a:cxn ang="0">
                  <a:pos x="512" y="546"/>
                </a:cxn>
                <a:cxn ang="0">
                  <a:pos x="483" y="564"/>
                </a:cxn>
                <a:cxn ang="0">
                  <a:pos x="454" y="579"/>
                </a:cxn>
                <a:cxn ang="0">
                  <a:pos x="422" y="590"/>
                </a:cxn>
                <a:cxn ang="0">
                  <a:pos x="388" y="597"/>
                </a:cxn>
                <a:cxn ang="0">
                  <a:pos x="353" y="600"/>
                </a:cxn>
                <a:cxn ang="0">
                  <a:pos x="318" y="599"/>
                </a:cxn>
                <a:cxn ang="0">
                  <a:pos x="281" y="595"/>
                </a:cxn>
                <a:cxn ang="0">
                  <a:pos x="245" y="585"/>
                </a:cxn>
                <a:cxn ang="0">
                  <a:pos x="209" y="572"/>
                </a:cxn>
                <a:cxn ang="0">
                  <a:pos x="173" y="555"/>
                </a:cxn>
                <a:cxn ang="0">
                  <a:pos x="137" y="532"/>
                </a:cxn>
                <a:cxn ang="0">
                  <a:pos x="105" y="506"/>
                </a:cxn>
                <a:cxn ang="0">
                  <a:pos x="76" y="476"/>
                </a:cxn>
                <a:cxn ang="0">
                  <a:pos x="52" y="444"/>
                </a:cxn>
                <a:cxn ang="0">
                  <a:pos x="32" y="410"/>
                </a:cxn>
                <a:cxn ang="0">
                  <a:pos x="16" y="374"/>
                </a:cxn>
                <a:cxn ang="0">
                  <a:pos x="6" y="336"/>
                </a:cxn>
                <a:cxn ang="0">
                  <a:pos x="0" y="298"/>
                </a:cxn>
                <a:cxn ang="0">
                  <a:pos x="0" y="259"/>
                </a:cxn>
                <a:cxn ang="0">
                  <a:pos x="5" y="220"/>
                </a:cxn>
                <a:cxn ang="0">
                  <a:pos x="16" y="183"/>
                </a:cxn>
                <a:cxn ang="0">
                  <a:pos x="32" y="145"/>
                </a:cxn>
                <a:cxn ang="0">
                  <a:pos x="52" y="114"/>
                </a:cxn>
                <a:cxn ang="0">
                  <a:pos x="75" y="86"/>
                </a:cxn>
                <a:cxn ang="0">
                  <a:pos x="102" y="62"/>
                </a:cxn>
                <a:cxn ang="0">
                  <a:pos x="131" y="41"/>
                </a:cxn>
                <a:cxn ang="0">
                  <a:pos x="161" y="25"/>
                </a:cxn>
                <a:cxn ang="0">
                  <a:pos x="195" y="13"/>
                </a:cxn>
                <a:cxn ang="0">
                  <a:pos x="229" y="5"/>
                </a:cxn>
                <a:cxn ang="0">
                  <a:pos x="264" y="0"/>
                </a:cxn>
              </a:cxnLst>
              <a:rect l="0" t="0" r="r" b="b"/>
              <a:pathLst>
                <a:path w="606" h="600">
                  <a:moveTo>
                    <a:pt x="264" y="0"/>
                  </a:moveTo>
                  <a:lnTo>
                    <a:pt x="300" y="0"/>
                  </a:lnTo>
                  <a:lnTo>
                    <a:pt x="337" y="4"/>
                  </a:lnTo>
                  <a:lnTo>
                    <a:pt x="373" y="12"/>
                  </a:lnTo>
                  <a:lnTo>
                    <a:pt x="410" y="25"/>
                  </a:lnTo>
                  <a:lnTo>
                    <a:pt x="445" y="42"/>
                  </a:lnTo>
                  <a:lnTo>
                    <a:pt x="476" y="63"/>
                  </a:lnTo>
                  <a:lnTo>
                    <a:pt x="503" y="86"/>
                  </a:lnTo>
                  <a:lnTo>
                    <a:pt x="528" y="112"/>
                  </a:lnTo>
                  <a:lnTo>
                    <a:pt x="549" y="142"/>
                  </a:lnTo>
                  <a:lnTo>
                    <a:pt x="567" y="174"/>
                  </a:lnTo>
                  <a:lnTo>
                    <a:pt x="581" y="207"/>
                  </a:lnTo>
                  <a:lnTo>
                    <a:pt x="593" y="241"/>
                  </a:lnTo>
                  <a:lnTo>
                    <a:pt x="601" y="277"/>
                  </a:lnTo>
                  <a:lnTo>
                    <a:pt x="605" y="311"/>
                  </a:lnTo>
                  <a:lnTo>
                    <a:pt x="606" y="345"/>
                  </a:lnTo>
                  <a:lnTo>
                    <a:pt x="604" y="379"/>
                  </a:lnTo>
                  <a:lnTo>
                    <a:pt x="599" y="411"/>
                  </a:lnTo>
                  <a:lnTo>
                    <a:pt x="590" y="440"/>
                  </a:lnTo>
                  <a:lnTo>
                    <a:pt x="578" y="467"/>
                  </a:lnTo>
                  <a:lnTo>
                    <a:pt x="559" y="498"/>
                  </a:lnTo>
                  <a:lnTo>
                    <a:pt x="537" y="523"/>
                  </a:lnTo>
                  <a:lnTo>
                    <a:pt x="512" y="546"/>
                  </a:lnTo>
                  <a:lnTo>
                    <a:pt x="483" y="564"/>
                  </a:lnTo>
                  <a:lnTo>
                    <a:pt x="454" y="579"/>
                  </a:lnTo>
                  <a:lnTo>
                    <a:pt x="422" y="590"/>
                  </a:lnTo>
                  <a:lnTo>
                    <a:pt x="388" y="597"/>
                  </a:lnTo>
                  <a:lnTo>
                    <a:pt x="353" y="600"/>
                  </a:lnTo>
                  <a:lnTo>
                    <a:pt x="318" y="599"/>
                  </a:lnTo>
                  <a:lnTo>
                    <a:pt x="281" y="595"/>
                  </a:lnTo>
                  <a:lnTo>
                    <a:pt x="245" y="585"/>
                  </a:lnTo>
                  <a:lnTo>
                    <a:pt x="209" y="572"/>
                  </a:lnTo>
                  <a:lnTo>
                    <a:pt x="173" y="555"/>
                  </a:lnTo>
                  <a:lnTo>
                    <a:pt x="137" y="532"/>
                  </a:lnTo>
                  <a:lnTo>
                    <a:pt x="105" y="506"/>
                  </a:lnTo>
                  <a:lnTo>
                    <a:pt x="76" y="476"/>
                  </a:lnTo>
                  <a:lnTo>
                    <a:pt x="52" y="444"/>
                  </a:lnTo>
                  <a:lnTo>
                    <a:pt x="32" y="410"/>
                  </a:lnTo>
                  <a:lnTo>
                    <a:pt x="16" y="374"/>
                  </a:lnTo>
                  <a:lnTo>
                    <a:pt x="6" y="336"/>
                  </a:lnTo>
                  <a:lnTo>
                    <a:pt x="0" y="298"/>
                  </a:lnTo>
                  <a:lnTo>
                    <a:pt x="0" y="259"/>
                  </a:lnTo>
                  <a:lnTo>
                    <a:pt x="5" y="220"/>
                  </a:lnTo>
                  <a:lnTo>
                    <a:pt x="16" y="183"/>
                  </a:lnTo>
                  <a:lnTo>
                    <a:pt x="32" y="145"/>
                  </a:lnTo>
                  <a:lnTo>
                    <a:pt x="52" y="114"/>
                  </a:lnTo>
                  <a:lnTo>
                    <a:pt x="75" y="86"/>
                  </a:lnTo>
                  <a:lnTo>
                    <a:pt x="102" y="62"/>
                  </a:lnTo>
                  <a:lnTo>
                    <a:pt x="131" y="41"/>
                  </a:lnTo>
                  <a:lnTo>
                    <a:pt x="161" y="25"/>
                  </a:lnTo>
                  <a:lnTo>
                    <a:pt x="195" y="13"/>
                  </a:lnTo>
                  <a:lnTo>
                    <a:pt x="229" y="5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42"/>
            <p:cNvSpPr>
              <a:spLocks/>
            </p:cNvSpPr>
            <p:nvPr/>
          </p:nvSpPr>
          <p:spPr bwMode="auto">
            <a:xfrm>
              <a:off x="7305675" y="2900363"/>
              <a:ext cx="157163" cy="10636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96" y="8"/>
                </a:cxn>
                <a:cxn ang="0">
                  <a:pos x="99" y="17"/>
                </a:cxn>
                <a:cxn ang="0">
                  <a:pos x="94" y="24"/>
                </a:cxn>
                <a:cxn ang="0">
                  <a:pos x="85" y="33"/>
                </a:cxn>
                <a:cxn ang="0">
                  <a:pos x="75" y="42"/>
                </a:cxn>
                <a:cxn ang="0">
                  <a:pos x="64" y="52"/>
                </a:cxn>
                <a:cxn ang="0">
                  <a:pos x="51" y="61"/>
                </a:cxn>
                <a:cxn ang="0">
                  <a:pos x="37" y="67"/>
                </a:cxn>
                <a:cxn ang="0">
                  <a:pos x="0" y="51"/>
                </a:cxn>
                <a:cxn ang="0">
                  <a:pos x="5" y="45"/>
                </a:cxn>
                <a:cxn ang="0">
                  <a:pos x="91" y="0"/>
                </a:cxn>
              </a:cxnLst>
              <a:rect l="0" t="0" r="r" b="b"/>
              <a:pathLst>
                <a:path w="99" h="67">
                  <a:moveTo>
                    <a:pt x="91" y="0"/>
                  </a:moveTo>
                  <a:lnTo>
                    <a:pt x="96" y="8"/>
                  </a:lnTo>
                  <a:lnTo>
                    <a:pt x="99" y="17"/>
                  </a:lnTo>
                  <a:lnTo>
                    <a:pt x="94" y="24"/>
                  </a:lnTo>
                  <a:lnTo>
                    <a:pt x="85" y="33"/>
                  </a:lnTo>
                  <a:lnTo>
                    <a:pt x="75" y="42"/>
                  </a:lnTo>
                  <a:lnTo>
                    <a:pt x="64" y="52"/>
                  </a:lnTo>
                  <a:lnTo>
                    <a:pt x="51" y="61"/>
                  </a:lnTo>
                  <a:lnTo>
                    <a:pt x="37" y="67"/>
                  </a:lnTo>
                  <a:lnTo>
                    <a:pt x="0" y="51"/>
                  </a:lnTo>
                  <a:lnTo>
                    <a:pt x="5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43"/>
            <p:cNvSpPr>
              <a:spLocks/>
            </p:cNvSpPr>
            <p:nvPr/>
          </p:nvSpPr>
          <p:spPr bwMode="auto">
            <a:xfrm>
              <a:off x="6740525" y="1293813"/>
              <a:ext cx="841375" cy="831850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87" y="3"/>
                </a:cxn>
                <a:cxn ang="0">
                  <a:pos x="321" y="10"/>
                </a:cxn>
                <a:cxn ang="0">
                  <a:pos x="356" y="22"/>
                </a:cxn>
                <a:cxn ang="0">
                  <a:pos x="389" y="38"/>
                </a:cxn>
                <a:cxn ang="0">
                  <a:pos x="418" y="57"/>
                </a:cxn>
                <a:cxn ang="0">
                  <a:pos x="443" y="79"/>
                </a:cxn>
                <a:cxn ang="0">
                  <a:pos x="466" y="104"/>
                </a:cxn>
                <a:cxn ang="0">
                  <a:pos x="485" y="133"/>
                </a:cxn>
                <a:cxn ang="0">
                  <a:pos x="501" y="163"/>
                </a:cxn>
                <a:cxn ang="0">
                  <a:pos x="513" y="195"/>
                </a:cxn>
                <a:cxn ang="0">
                  <a:pos x="522" y="227"/>
                </a:cxn>
                <a:cxn ang="0">
                  <a:pos x="528" y="261"/>
                </a:cxn>
                <a:cxn ang="0">
                  <a:pos x="530" y="293"/>
                </a:cxn>
                <a:cxn ang="0">
                  <a:pos x="529" y="324"/>
                </a:cxn>
                <a:cxn ang="0">
                  <a:pos x="525" y="355"/>
                </a:cxn>
                <a:cxn ang="0">
                  <a:pos x="517" y="383"/>
                </a:cxn>
                <a:cxn ang="0">
                  <a:pos x="506" y="408"/>
                </a:cxn>
                <a:cxn ang="0">
                  <a:pos x="488" y="436"/>
                </a:cxn>
                <a:cxn ang="0">
                  <a:pos x="467" y="461"/>
                </a:cxn>
                <a:cxn ang="0">
                  <a:pos x="441" y="481"/>
                </a:cxn>
                <a:cxn ang="0">
                  <a:pos x="414" y="498"/>
                </a:cxn>
                <a:cxn ang="0">
                  <a:pos x="385" y="510"/>
                </a:cxn>
                <a:cxn ang="0">
                  <a:pos x="355" y="519"/>
                </a:cxn>
                <a:cxn ang="0">
                  <a:pos x="322" y="523"/>
                </a:cxn>
                <a:cxn ang="0">
                  <a:pos x="289" y="524"/>
                </a:cxn>
                <a:cxn ang="0">
                  <a:pos x="255" y="520"/>
                </a:cxn>
                <a:cxn ang="0">
                  <a:pos x="220" y="513"/>
                </a:cxn>
                <a:cxn ang="0">
                  <a:pos x="186" y="501"/>
                </a:cxn>
                <a:cxn ang="0">
                  <a:pos x="153" y="485"/>
                </a:cxn>
                <a:cxn ang="0">
                  <a:pos x="118" y="463"/>
                </a:cxn>
                <a:cxn ang="0">
                  <a:pos x="88" y="437"/>
                </a:cxn>
                <a:cxn ang="0">
                  <a:pos x="62" y="408"/>
                </a:cxn>
                <a:cxn ang="0">
                  <a:pos x="40" y="377"/>
                </a:cxn>
                <a:cxn ang="0">
                  <a:pos x="22" y="344"/>
                </a:cxn>
                <a:cxn ang="0">
                  <a:pos x="9" y="308"/>
                </a:cxn>
                <a:cxn ang="0">
                  <a:pos x="2" y="272"/>
                </a:cxn>
                <a:cxn ang="0">
                  <a:pos x="0" y="236"/>
                </a:cxn>
                <a:cxn ang="0">
                  <a:pos x="4" y="199"/>
                </a:cxn>
                <a:cxn ang="0">
                  <a:pos x="13" y="163"/>
                </a:cxn>
                <a:cxn ang="0">
                  <a:pos x="30" y="128"/>
                </a:cxn>
                <a:cxn ang="0">
                  <a:pos x="49" y="98"/>
                </a:cxn>
                <a:cxn ang="0">
                  <a:pos x="71" y="72"/>
                </a:cxn>
                <a:cxn ang="0">
                  <a:pos x="96" y="50"/>
                </a:cxn>
                <a:cxn ang="0">
                  <a:pos x="123" y="32"/>
                </a:cxn>
                <a:cxn ang="0">
                  <a:pos x="154" y="18"/>
                </a:cxn>
                <a:cxn ang="0">
                  <a:pos x="185" y="8"/>
                </a:cxn>
                <a:cxn ang="0">
                  <a:pos x="218" y="2"/>
                </a:cxn>
                <a:cxn ang="0">
                  <a:pos x="253" y="0"/>
                </a:cxn>
              </a:cxnLst>
              <a:rect l="0" t="0" r="r" b="b"/>
              <a:pathLst>
                <a:path w="530" h="524">
                  <a:moveTo>
                    <a:pt x="253" y="0"/>
                  </a:moveTo>
                  <a:lnTo>
                    <a:pt x="287" y="3"/>
                  </a:lnTo>
                  <a:lnTo>
                    <a:pt x="321" y="10"/>
                  </a:lnTo>
                  <a:lnTo>
                    <a:pt x="356" y="22"/>
                  </a:lnTo>
                  <a:lnTo>
                    <a:pt x="389" y="38"/>
                  </a:lnTo>
                  <a:lnTo>
                    <a:pt x="418" y="57"/>
                  </a:lnTo>
                  <a:lnTo>
                    <a:pt x="443" y="79"/>
                  </a:lnTo>
                  <a:lnTo>
                    <a:pt x="466" y="104"/>
                  </a:lnTo>
                  <a:lnTo>
                    <a:pt x="485" y="133"/>
                  </a:lnTo>
                  <a:lnTo>
                    <a:pt x="501" y="163"/>
                  </a:lnTo>
                  <a:lnTo>
                    <a:pt x="513" y="195"/>
                  </a:lnTo>
                  <a:lnTo>
                    <a:pt x="522" y="227"/>
                  </a:lnTo>
                  <a:lnTo>
                    <a:pt x="528" y="261"/>
                  </a:lnTo>
                  <a:lnTo>
                    <a:pt x="530" y="293"/>
                  </a:lnTo>
                  <a:lnTo>
                    <a:pt x="529" y="324"/>
                  </a:lnTo>
                  <a:lnTo>
                    <a:pt x="525" y="355"/>
                  </a:lnTo>
                  <a:lnTo>
                    <a:pt x="517" y="383"/>
                  </a:lnTo>
                  <a:lnTo>
                    <a:pt x="506" y="408"/>
                  </a:lnTo>
                  <a:lnTo>
                    <a:pt x="488" y="436"/>
                  </a:lnTo>
                  <a:lnTo>
                    <a:pt x="467" y="461"/>
                  </a:lnTo>
                  <a:lnTo>
                    <a:pt x="441" y="481"/>
                  </a:lnTo>
                  <a:lnTo>
                    <a:pt x="414" y="498"/>
                  </a:lnTo>
                  <a:lnTo>
                    <a:pt x="385" y="510"/>
                  </a:lnTo>
                  <a:lnTo>
                    <a:pt x="355" y="519"/>
                  </a:lnTo>
                  <a:lnTo>
                    <a:pt x="322" y="523"/>
                  </a:lnTo>
                  <a:lnTo>
                    <a:pt x="289" y="524"/>
                  </a:lnTo>
                  <a:lnTo>
                    <a:pt x="255" y="520"/>
                  </a:lnTo>
                  <a:lnTo>
                    <a:pt x="220" y="513"/>
                  </a:lnTo>
                  <a:lnTo>
                    <a:pt x="186" y="501"/>
                  </a:lnTo>
                  <a:lnTo>
                    <a:pt x="153" y="485"/>
                  </a:lnTo>
                  <a:lnTo>
                    <a:pt x="118" y="463"/>
                  </a:lnTo>
                  <a:lnTo>
                    <a:pt x="88" y="437"/>
                  </a:lnTo>
                  <a:lnTo>
                    <a:pt x="62" y="408"/>
                  </a:lnTo>
                  <a:lnTo>
                    <a:pt x="40" y="377"/>
                  </a:lnTo>
                  <a:lnTo>
                    <a:pt x="22" y="344"/>
                  </a:lnTo>
                  <a:lnTo>
                    <a:pt x="9" y="308"/>
                  </a:lnTo>
                  <a:lnTo>
                    <a:pt x="2" y="272"/>
                  </a:lnTo>
                  <a:lnTo>
                    <a:pt x="0" y="236"/>
                  </a:lnTo>
                  <a:lnTo>
                    <a:pt x="4" y="199"/>
                  </a:lnTo>
                  <a:lnTo>
                    <a:pt x="13" y="163"/>
                  </a:lnTo>
                  <a:lnTo>
                    <a:pt x="30" y="128"/>
                  </a:lnTo>
                  <a:lnTo>
                    <a:pt x="49" y="98"/>
                  </a:lnTo>
                  <a:lnTo>
                    <a:pt x="71" y="72"/>
                  </a:lnTo>
                  <a:lnTo>
                    <a:pt x="96" y="50"/>
                  </a:lnTo>
                  <a:lnTo>
                    <a:pt x="123" y="32"/>
                  </a:lnTo>
                  <a:lnTo>
                    <a:pt x="154" y="18"/>
                  </a:lnTo>
                  <a:lnTo>
                    <a:pt x="185" y="8"/>
                  </a:lnTo>
                  <a:lnTo>
                    <a:pt x="218" y="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D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44"/>
            <p:cNvSpPr>
              <a:spLocks/>
            </p:cNvSpPr>
            <p:nvPr/>
          </p:nvSpPr>
          <p:spPr bwMode="auto">
            <a:xfrm>
              <a:off x="6651625" y="1257300"/>
              <a:ext cx="860425" cy="723900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296" y="0"/>
                </a:cxn>
                <a:cxn ang="0">
                  <a:pos x="333" y="4"/>
                </a:cxn>
                <a:cxn ang="0">
                  <a:pos x="369" y="12"/>
                </a:cxn>
                <a:cxn ang="0">
                  <a:pos x="406" y="24"/>
                </a:cxn>
                <a:cxn ang="0">
                  <a:pos x="441" y="42"/>
                </a:cxn>
                <a:cxn ang="0">
                  <a:pos x="470" y="60"/>
                </a:cxn>
                <a:cxn ang="0">
                  <a:pos x="493" y="78"/>
                </a:cxn>
                <a:cxn ang="0">
                  <a:pos x="513" y="97"/>
                </a:cxn>
                <a:cxn ang="0">
                  <a:pos x="529" y="117"/>
                </a:cxn>
                <a:cxn ang="0">
                  <a:pos x="542" y="139"/>
                </a:cxn>
                <a:cxn ang="0">
                  <a:pos x="538" y="165"/>
                </a:cxn>
                <a:cxn ang="0">
                  <a:pos x="530" y="187"/>
                </a:cxn>
                <a:cxn ang="0">
                  <a:pos x="519" y="206"/>
                </a:cxn>
                <a:cxn ang="0">
                  <a:pos x="505" y="221"/>
                </a:cxn>
                <a:cxn ang="0">
                  <a:pos x="487" y="233"/>
                </a:cxn>
                <a:cxn ang="0">
                  <a:pos x="469" y="243"/>
                </a:cxn>
                <a:cxn ang="0">
                  <a:pos x="449" y="250"/>
                </a:cxn>
                <a:cxn ang="0">
                  <a:pos x="427" y="256"/>
                </a:cxn>
                <a:cxn ang="0">
                  <a:pos x="405" y="258"/>
                </a:cxn>
                <a:cxn ang="0">
                  <a:pos x="380" y="260"/>
                </a:cxn>
                <a:cxn ang="0">
                  <a:pos x="356" y="259"/>
                </a:cxn>
                <a:cxn ang="0">
                  <a:pos x="333" y="257"/>
                </a:cxn>
                <a:cxn ang="0">
                  <a:pos x="309" y="254"/>
                </a:cxn>
                <a:cxn ang="0">
                  <a:pos x="285" y="250"/>
                </a:cxn>
                <a:cxn ang="0">
                  <a:pos x="263" y="245"/>
                </a:cxn>
                <a:cxn ang="0">
                  <a:pos x="242" y="241"/>
                </a:cxn>
                <a:cxn ang="0">
                  <a:pos x="223" y="236"/>
                </a:cxn>
                <a:cxn ang="0">
                  <a:pos x="206" y="231"/>
                </a:cxn>
                <a:cxn ang="0">
                  <a:pos x="192" y="227"/>
                </a:cxn>
                <a:cxn ang="0">
                  <a:pos x="164" y="218"/>
                </a:cxn>
                <a:cxn ang="0">
                  <a:pos x="162" y="217"/>
                </a:cxn>
                <a:cxn ang="0">
                  <a:pos x="165" y="256"/>
                </a:cxn>
                <a:cxn ang="0">
                  <a:pos x="165" y="290"/>
                </a:cxn>
                <a:cxn ang="0">
                  <a:pos x="162" y="321"/>
                </a:cxn>
                <a:cxn ang="0">
                  <a:pos x="155" y="348"/>
                </a:cxn>
                <a:cxn ang="0">
                  <a:pos x="146" y="374"/>
                </a:cxn>
                <a:cxn ang="0">
                  <a:pos x="136" y="395"/>
                </a:cxn>
                <a:cxn ang="0">
                  <a:pos x="124" y="413"/>
                </a:cxn>
                <a:cxn ang="0">
                  <a:pos x="111" y="428"/>
                </a:cxn>
                <a:cxn ang="0">
                  <a:pos x="98" y="440"/>
                </a:cxn>
                <a:cxn ang="0">
                  <a:pos x="85" y="449"/>
                </a:cxn>
                <a:cxn ang="0">
                  <a:pos x="71" y="456"/>
                </a:cxn>
                <a:cxn ang="0">
                  <a:pos x="48" y="425"/>
                </a:cxn>
                <a:cxn ang="0">
                  <a:pos x="29" y="393"/>
                </a:cxn>
                <a:cxn ang="0">
                  <a:pos x="15" y="357"/>
                </a:cxn>
                <a:cxn ang="0">
                  <a:pos x="6" y="321"/>
                </a:cxn>
                <a:cxn ang="0">
                  <a:pos x="1" y="284"/>
                </a:cxn>
                <a:cxn ang="0">
                  <a:pos x="0" y="246"/>
                </a:cxn>
                <a:cxn ang="0">
                  <a:pos x="4" y="209"/>
                </a:cxn>
                <a:cxn ang="0">
                  <a:pos x="14" y="177"/>
                </a:cxn>
                <a:cxn ang="0">
                  <a:pos x="29" y="145"/>
                </a:cxn>
                <a:cxn ang="0">
                  <a:pos x="49" y="114"/>
                </a:cxn>
                <a:cxn ang="0">
                  <a:pos x="72" y="86"/>
                </a:cxn>
                <a:cxn ang="0">
                  <a:pos x="99" y="62"/>
                </a:cxn>
                <a:cxn ang="0">
                  <a:pos x="127" y="42"/>
                </a:cxn>
                <a:cxn ang="0">
                  <a:pos x="157" y="25"/>
                </a:cxn>
                <a:cxn ang="0">
                  <a:pos x="191" y="12"/>
                </a:cxn>
                <a:cxn ang="0">
                  <a:pos x="225" y="4"/>
                </a:cxn>
                <a:cxn ang="0">
                  <a:pos x="260" y="0"/>
                </a:cxn>
              </a:cxnLst>
              <a:rect l="0" t="0" r="r" b="b"/>
              <a:pathLst>
                <a:path w="542" h="456">
                  <a:moveTo>
                    <a:pt x="260" y="0"/>
                  </a:moveTo>
                  <a:lnTo>
                    <a:pt x="296" y="0"/>
                  </a:lnTo>
                  <a:lnTo>
                    <a:pt x="333" y="4"/>
                  </a:lnTo>
                  <a:lnTo>
                    <a:pt x="369" y="12"/>
                  </a:lnTo>
                  <a:lnTo>
                    <a:pt x="406" y="24"/>
                  </a:lnTo>
                  <a:lnTo>
                    <a:pt x="441" y="42"/>
                  </a:lnTo>
                  <a:lnTo>
                    <a:pt x="470" y="60"/>
                  </a:lnTo>
                  <a:lnTo>
                    <a:pt x="493" y="78"/>
                  </a:lnTo>
                  <a:lnTo>
                    <a:pt x="513" y="97"/>
                  </a:lnTo>
                  <a:lnTo>
                    <a:pt x="529" y="117"/>
                  </a:lnTo>
                  <a:lnTo>
                    <a:pt x="542" y="139"/>
                  </a:lnTo>
                  <a:lnTo>
                    <a:pt x="538" y="165"/>
                  </a:lnTo>
                  <a:lnTo>
                    <a:pt x="530" y="187"/>
                  </a:lnTo>
                  <a:lnTo>
                    <a:pt x="519" y="206"/>
                  </a:lnTo>
                  <a:lnTo>
                    <a:pt x="505" y="221"/>
                  </a:lnTo>
                  <a:lnTo>
                    <a:pt x="487" y="233"/>
                  </a:lnTo>
                  <a:lnTo>
                    <a:pt x="469" y="243"/>
                  </a:lnTo>
                  <a:lnTo>
                    <a:pt x="449" y="250"/>
                  </a:lnTo>
                  <a:lnTo>
                    <a:pt x="427" y="256"/>
                  </a:lnTo>
                  <a:lnTo>
                    <a:pt x="405" y="258"/>
                  </a:lnTo>
                  <a:lnTo>
                    <a:pt x="380" y="260"/>
                  </a:lnTo>
                  <a:lnTo>
                    <a:pt x="356" y="259"/>
                  </a:lnTo>
                  <a:lnTo>
                    <a:pt x="333" y="257"/>
                  </a:lnTo>
                  <a:lnTo>
                    <a:pt x="309" y="254"/>
                  </a:lnTo>
                  <a:lnTo>
                    <a:pt x="285" y="250"/>
                  </a:lnTo>
                  <a:lnTo>
                    <a:pt x="263" y="245"/>
                  </a:lnTo>
                  <a:lnTo>
                    <a:pt x="242" y="241"/>
                  </a:lnTo>
                  <a:lnTo>
                    <a:pt x="223" y="236"/>
                  </a:lnTo>
                  <a:lnTo>
                    <a:pt x="206" y="231"/>
                  </a:lnTo>
                  <a:lnTo>
                    <a:pt x="192" y="227"/>
                  </a:lnTo>
                  <a:lnTo>
                    <a:pt x="164" y="218"/>
                  </a:lnTo>
                  <a:lnTo>
                    <a:pt x="162" y="217"/>
                  </a:lnTo>
                  <a:lnTo>
                    <a:pt x="165" y="256"/>
                  </a:lnTo>
                  <a:lnTo>
                    <a:pt x="165" y="290"/>
                  </a:lnTo>
                  <a:lnTo>
                    <a:pt x="162" y="321"/>
                  </a:lnTo>
                  <a:lnTo>
                    <a:pt x="155" y="348"/>
                  </a:lnTo>
                  <a:lnTo>
                    <a:pt x="146" y="374"/>
                  </a:lnTo>
                  <a:lnTo>
                    <a:pt x="136" y="395"/>
                  </a:lnTo>
                  <a:lnTo>
                    <a:pt x="124" y="413"/>
                  </a:lnTo>
                  <a:lnTo>
                    <a:pt x="111" y="428"/>
                  </a:lnTo>
                  <a:lnTo>
                    <a:pt x="98" y="440"/>
                  </a:lnTo>
                  <a:lnTo>
                    <a:pt x="85" y="449"/>
                  </a:lnTo>
                  <a:lnTo>
                    <a:pt x="71" y="456"/>
                  </a:lnTo>
                  <a:lnTo>
                    <a:pt x="48" y="425"/>
                  </a:lnTo>
                  <a:lnTo>
                    <a:pt x="29" y="393"/>
                  </a:lnTo>
                  <a:lnTo>
                    <a:pt x="15" y="357"/>
                  </a:lnTo>
                  <a:lnTo>
                    <a:pt x="6" y="321"/>
                  </a:lnTo>
                  <a:lnTo>
                    <a:pt x="1" y="284"/>
                  </a:lnTo>
                  <a:lnTo>
                    <a:pt x="0" y="246"/>
                  </a:lnTo>
                  <a:lnTo>
                    <a:pt x="4" y="209"/>
                  </a:lnTo>
                  <a:lnTo>
                    <a:pt x="14" y="177"/>
                  </a:lnTo>
                  <a:lnTo>
                    <a:pt x="29" y="145"/>
                  </a:lnTo>
                  <a:lnTo>
                    <a:pt x="49" y="114"/>
                  </a:lnTo>
                  <a:lnTo>
                    <a:pt x="72" y="86"/>
                  </a:lnTo>
                  <a:lnTo>
                    <a:pt x="99" y="62"/>
                  </a:lnTo>
                  <a:lnTo>
                    <a:pt x="127" y="42"/>
                  </a:lnTo>
                  <a:lnTo>
                    <a:pt x="157" y="25"/>
                  </a:lnTo>
                  <a:lnTo>
                    <a:pt x="191" y="12"/>
                  </a:lnTo>
                  <a:lnTo>
                    <a:pt x="225" y="4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245"/>
            <p:cNvSpPr>
              <a:spLocks/>
            </p:cNvSpPr>
            <p:nvPr/>
          </p:nvSpPr>
          <p:spPr bwMode="auto">
            <a:xfrm>
              <a:off x="6650037" y="1236663"/>
              <a:ext cx="868363" cy="728663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301" y="0"/>
                </a:cxn>
                <a:cxn ang="0">
                  <a:pos x="338" y="4"/>
                </a:cxn>
                <a:cxn ang="0">
                  <a:pos x="374" y="12"/>
                </a:cxn>
                <a:cxn ang="0">
                  <a:pos x="411" y="25"/>
                </a:cxn>
                <a:cxn ang="0">
                  <a:pos x="446" y="42"/>
                </a:cxn>
                <a:cxn ang="0">
                  <a:pos x="474" y="61"/>
                </a:cxn>
                <a:cxn ang="0">
                  <a:pos x="497" y="79"/>
                </a:cxn>
                <a:cxn ang="0">
                  <a:pos x="517" y="98"/>
                </a:cxn>
                <a:cxn ang="0">
                  <a:pos x="533" y="118"/>
                </a:cxn>
                <a:cxn ang="0">
                  <a:pos x="547" y="140"/>
                </a:cxn>
                <a:cxn ang="0">
                  <a:pos x="543" y="166"/>
                </a:cxn>
                <a:cxn ang="0">
                  <a:pos x="535" y="188"/>
                </a:cxn>
                <a:cxn ang="0">
                  <a:pos x="524" y="206"/>
                </a:cxn>
                <a:cxn ang="0">
                  <a:pos x="510" y="222"/>
                </a:cxn>
                <a:cxn ang="0">
                  <a:pos x="492" y="234"/>
                </a:cxn>
                <a:cxn ang="0">
                  <a:pos x="474" y="243"/>
                </a:cxn>
                <a:cxn ang="0">
                  <a:pos x="454" y="250"/>
                </a:cxn>
                <a:cxn ang="0">
                  <a:pos x="432" y="255"/>
                </a:cxn>
                <a:cxn ang="0">
                  <a:pos x="409" y="258"/>
                </a:cxn>
                <a:cxn ang="0">
                  <a:pos x="385" y="259"/>
                </a:cxn>
                <a:cxn ang="0">
                  <a:pos x="361" y="259"/>
                </a:cxn>
                <a:cxn ang="0">
                  <a:pos x="337" y="257"/>
                </a:cxn>
                <a:cxn ang="0">
                  <a:pos x="313" y="254"/>
                </a:cxn>
                <a:cxn ang="0">
                  <a:pos x="289" y="250"/>
                </a:cxn>
                <a:cxn ang="0">
                  <a:pos x="267" y="246"/>
                </a:cxn>
                <a:cxn ang="0">
                  <a:pos x="247" y="241"/>
                </a:cxn>
                <a:cxn ang="0">
                  <a:pos x="228" y="237"/>
                </a:cxn>
                <a:cxn ang="0">
                  <a:pos x="210" y="232"/>
                </a:cxn>
                <a:cxn ang="0">
                  <a:pos x="196" y="227"/>
                </a:cxn>
                <a:cxn ang="0">
                  <a:pos x="183" y="224"/>
                </a:cxn>
                <a:cxn ang="0">
                  <a:pos x="168" y="219"/>
                </a:cxn>
                <a:cxn ang="0">
                  <a:pos x="166" y="218"/>
                </a:cxn>
                <a:cxn ang="0">
                  <a:pos x="170" y="255"/>
                </a:cxn>
                <a:cxn ang="0">
                  <a:pos x="170" y="289"/>
                </a:cxn>
                <a:cxn ang="0">
                  <a:pos x="167" y="319"/>
                </a:cxn>
                <a:cxn ang="0">
                  <a:pos x="162" y="345"/>
                </a:cxn>
                <a:cxn ang="0">
                  <a:pos x="155" y="369"/>
                </a:cxn>
                <a:cxn ang="0">
                  <a:pos x="146" y="391"/>
                </a:cxn>
                <a:cxn ang="0">
                  <a:pos x="135" y="408"/>
                </a:cxn>
                <a:cxn ang="0">
                  <a:pos x="123" y="423"/>
                </a:cxn>
                <a:cxn ang="0">
                  <a:pos x="111" y="435"/>
                </a:cxn>
                <a:cxn ang="0">
                  <a:pos x="99" y="445"/>
                </a:cxn>
                <a:cxn ang="0">
                  <a:pos x="86" y="452"/>
                </a:cxn>
                <a:cxn ang="0">
                  <a:pos x="74" y="457"/>
                </a:cxn>
                <a:cxn ang="0">
                  <a:pos x="63" y="459"/>
                </a:cxn>
                <a:cxn ang="0">
                  <a:pos x="42" y="428"/>
                </a:cxn>
                <a:cxn ang="0">
                  <a:pos x="25" y="395"/>
                </a:cxn>
                <a:cxn ang="0">
                  <a:pos x="13" y="360"/>
                </a:cxn>
                <a:cxn ang="0">
                  <a:pos x="4" y="325"/>
                </a:cxn>
                <a:cxn ang="0">
                  <a:pos x="0" y="289"/>
                </a:cxn>
                <a:cxn ang="0">
                  <a:pos x="1" y="252"/>
                </a:cxn>
                <a:cxn ang="0">
                  <a:pos x="7" y="216"/>
                </a:cxn>
                <a:cxn ang="0">
                  <a:pos x="17" y="181"/>
                </a:cxn>
                <a:cxn ang="0">
                  <a:pos x="33" y="145"/>
                </a:cxn>
                <a:cxn ang="0">
                  <a:pos x="53" y="114"/>
                </a:cxn>
                <a:cxn ang="0">
                  <a:pos x="76" y="86"/>
                </a:cxn>
                <a:cxn ang="0">
                  <a:pos x="103" y="62"/>
                </a:cxn>
                <a:cxn ang="0">
                  <a:pos x="132" y="41"/>
                </a:cxn>
                <a:cxn ang="0">
                  <a:pos x="162" y="25"/>
                </a:cxn>
                <a:cxn ang="0">
                  <a:pos x="196" y="13"/>
                </a:cxn>
                <a:cxn ang="0">
                  <a:pos x="230" y="5"/>
                </a:cxn>
                <a:cxn ang="0">
                  <a:pos x="265" y="0"/>
                </a:cxn>
              </a:cxnLst>
              <a:rect l="0" t="0" r="r" b="b"/>
              <a:pathLst>
                <a:path w="547" h="459">
                  <a:moveTo>
                    <a:pt x="265" y="0"/>
                  </a:moveTo>
                  <a:lnTo>
                    <a:pt x="301" y="0"/>
                  </a:lnTo>
                  <a:lnTo>
                    <a:pt x="338" y="4"/>
                  </a:lnTo>
                  <a:lnTo>
                    <a:pt x="374" y="12"/>
                  </a:lnTo>
                  <a:lnTo>
                    <a:pt x="411" y="25"/>
                  </a:lnTo>
                  <a:lnTo>
                    <a:pt x="446" y="42"/>
                  </a:lnTo>
                  <a:lnTo>
                    <a:pt x="474" y="61"/>
                  </a:lnTo>
                  <a:lnTo>
                    <a:pt x="497" y="79"/>
                  </a:lnTo>
                  <a:lnTo>
                    <a:pt x="517" y="98"/>
                  </a:lnTo>
                  <a:lnTo>
                    <a:pt x="533" y="118"/>
                  </a:lnTo>
                  <a:lnTo>
                    <a:pt x="547" y="140"/>
                  </a:lnTo>
                  <a:lnTo>
                    <a:pt x="543" y="166"/>
                  </a:lnTo>
                  <a:lnTo>
                    <a:pt x="535" y="188"/>
                  </a:lnTo>
                  <a:lnTo>
                    <a:pt x="524" y="206"/>
                  </a:lnTo>
                  <a:lnTo>
                    <a:pt x="510" y="222"/>
                  </a:lnTo>
                  <a:lnTo>
                    <a:pt x="492" y="234"/>
                  </a:lnTo>
                  <a:lnTo>
                    <a:pt x="474" y="243"/>
                  </a:lnTo>
                  <a:lnTo>
                    <a:pt x="454" y="250"/>
                  </a:lnTo>
                  <a:lnTo>
                    <a:pt x="432" y="255"/>
                  </a:lnTo>
                  <a:lnTo>
                    <a:pt x="409" y="258"/>
                  </a:lnTo>
                  <a:lnTo>
                    <a:pt x="385" y="259"/>
                  </a:lnTo>
                  <a:lnTo>
                    <a:pt x="361" y="259"/>
                  </a:lnTo>
                  <a:lnTo>
                    <a:pt x="337" y="257"/>
                  </a:lnTo>
                  <a:lnTo>
                    <a:pt x="313" y="254"/>
                  </a:lnTo>
                  <a:lnTo>
                    <a:pt x="289" y="250"/>
                  </a:lnTo>
                  <a:lnTo>
                    <a:pt x="267" y="246"/>
                  </a:lnTo>
                  <a:lnTo>
                    <a:pt x="247" y="241"/>
                  </a:lnTo>
                  <a:lnTo>
                    <a:pt x="228" y="237"/>
                  </a:lnTo>
                  <a:lnTo>
                    <a:pt x="210" y="232"/>
                  </a:lnTo>
                  <a:lnTo>
                    <a:pt x="196" y="227"/>
                  </a:lnTo>
                  <a:lnTo>
                    <a:pt x="183" y="224"/>
                  </a:lnTo>
                  <a:lnTo>
                    <a:pt x="168" y="219"/>
                  </a:lnTo>
                  <a:lnTo>
                    <a:pt x="166" y="218"/>
                  </a:lnTo>
                  <a:lnTo>
                    <a:pt x="170" y="255"/>
                  </a:lnTo>
                  <a:lnTo>
                    <a:pt x="170" y="289"/>
                  </a:lnTo>
                  <a:lnTo>
                    <a:pt x="167" y="319"/>
                  </a:lnTo>
                  <a:lnTo>
                    <a:pt x="162" y="345"/>
                  </a:lnTo>
                  <a:lnTo>
                    <a:pt x="155" y="369"/>
                  </a:lnTo>
                  <a:lnTo>
                    <a:pt x="146" y="391"/>
                  </a:lnTo>
                  <a:lnTo>
                    <a:pt x="135" y="408"/>
                  </a:lnTo>
                  <a:lnTo>
                    <a:pt x="123" y="423"/>
                  </a:lnTo>
                  <a:lnTo>
                    <a:pt x="111" y="435"/>
                  </a:lnTo>
                  <a:lnTo>
                    <a:pt x="99" y="445"/>
                  </a:lnTo>
                  <a:lnTo>
                    <a:pt x="86" y="452"/>
                  </a:lnTo>
                  <a:lnTo>
                    <a:pt x="74" y="457"/>
                  </a:lnTo>
                  <a:lnTo>
                    <a:pt x="63" y="459"/>
                  </a:lnTo>
                  <a:lnTo>
                    <a:pt x="42" y="428"/>
                  </a:lnTo>
                  <a:lnTo>
                    <a:pt x="25" y="395"/>
                  </a:lnTo>
                  <a:lnTo>
                    <a:pt x="13" y="360"/>
                  </a:lnTo>
                  <a:lnTo>
                    <a:pt x="4" y="325"/>
                  </a:lnTo>
                  <a:lnTo>
                    <a:pt x="0" y="289"/>
                  </a:lnTo>
                  <a:lnTo>
                    <a:pt x="1" y="252"/>
                  </a:lnTo>
                  <a:lnTo>
                    <a:pt x="7" y="216"/>
                  </a:lnTo>
                  <a:lnTo>
                    <a:pt x="17" y="181"/>
                  </a:lnTo>
                  <a:lnTo>
                    <a:pt x="33" y="145"/>
                  </a:lnTo>
                  <a:lnTo>
                    <a:pt x="53" y="114"/>
                  </a:lnTo>
                  <a:lnTo>
                    <a:pt x="76" y="86"/>
                  </a:lnTo>
                  <a:lnTo>
                    <a:pt x="103" y="62"/>
                  </a:lnTo>
                  <a:lnTo>
                    <a:pt x="132" y="41"/>
                  </a:lnTo>
                  <a:lnTo>
                    <a:pt x="162" y="25"/>
                  </a:lnTo>
                  <a:lnTo>
                    <a:pt x="196" y="13"/>
                  </a:lnTo>
                  <a:lnTo>
                    <a:pt x="230" y="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246"/>
            <p:cNvSpPr>
              <a:spLocks/>
            </p:cNvSpPr>
            <p:nvPr/>
          </p:nvSpPr>
          <p:spPr bwMode="auto">
            <a:xfrm>
              <a:off x="6110287" y="2757488"/>
              <a:ext cx="358775" cy="323850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" y="7"/>
                </a:cxn>
                <a:cxn ang="0">
                  <a:pos x="64" y="16"/>
                </a:cxn>
                <a:cxn ang="0">
                  <a:pos x="88" y="40"/>
                </a:cxn>
                <a:cxn ang="0">
                  <a:pos x="106" y="54"/>
                </a:cxn>
                <a:cxn ang="0">
                  <a:pos x="125" y="70"/>
                </a:cxn>
                <a:cxn ang="0">
                  <a:pos x="147" y="86"/>
                </a:cxn>
                <a:cxn ang="0">
                  <a:pos x="171" y="101"/>
                </a:cxn>
                <a:cxn ang="0">
                  <a:pos x="197" y="116"/>
                </a:cxn>
                <a:cxn ang="0">
                  <a:pos x="226" y="129"/>
                </a:cxn>
                <a:cxn ang="0">
                  <a:pos x="219" y="148"/>
                </a:cxn>
                <a:cxn ang="0">
                  <a:pos x="213" y="167"/>
                </a:cxn>
                <a:cxn ang="0">
                  <a:pos x="205" y="186"/>
                </a:cxn>
                <a:cxn ang="0">
                  <a:pos x="196" y="204"/>
                </a:cxn>
                <a:cxn ang="0">
                  <a:pos x="194" y="203"/>
                </a:cxn>
                <a:cxn ang="0">
                  <a:pos x="186" y="200"/>
                </a:cxn>
                <a:cxn ang="0">
                  <a:pos x="161" y="190"/>
                </a:cxn>
                <a:cxn ang="0">
                  <a:pos x="144" y="182"/>
                </a:cxn>
                <a:cxn ang="0">
                  <a:pos x="125" y="173"/>
                </a:cxn>
                <a:cxn ang="0">
                  <a:pos x="105" y="162"/>
                </a:cxn>
                <a:cxn ang="0">
                  <a:pos x="60" y="138"/>
                </a:cxn>
                <a:cxn ang="0">
                  <a:pos x="39" y="124"/>
                </a:cxn>
                <a:cxn ang="0">
                  <a:pos x="19" y="110"/>
                </a:cxn>
                <a:cxn ang="0">
                  <a:pos x="0" y="95"/>
                </a:cxn>
                <a:cxn ang="0">
                  <a:pos x="8" y="76"/>
                </a:cxn>
                <a:cxn ang="0">
                  <a:pos x="18" y="59"/>
                </a:cxn>
                <a:cxn ang="0">
                  <a:pos x="29" y="40"/>
                </a:cxn>
                <a:cxn ang="0">
                  <a:pos x="40" y="21"/>
                </a:cxn>
                <a:cxn ang="0">
                  <a:pos x="49" y="0"/>
                </a:cxn>
              </a:cxnLst>
              <a:rect l="0" t="0" r="r" b="b"/>
              <a:pathLst>
                <a:path w="226" h="204">
                  <a:moveTo>
                    <a:pt x="49" y="0"/>
                  </a:moveTo>
                  <a:lnTo>
                    <a:pt x="56" y="7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106" y="54"/>
                  </a:lnTo>
                  <a:lnTo>
                    <a:pt x="125" y="70"/>
                  </a:lnTo>
                  <a:lnTo>
                    <a:pt x="147" y="86"/>
                  </a:lnTo>
                  <a:lnTo>
                    <a:pt x="171" y="101"/>
                  </a:lnTo>
                  <a:lnTo>
                    <a:pt x="197" y="116"/>
                  </a:lnTo>
                  <a:lnTo>
                    <a:pt x="226" y="129"/>
                  </a:lnTo>
                  <a:lnTo>
                    <a:pt x="219" y="148"/>
                  </a:lnTo>
                  <a:lnTo>
                    <a:pt x="213" y="167"/>
                  </a:lnTo>
                  <a:lnTo>
                    <a:pt x="205" y="186"/>
                  </a:lnTo>
                  <a:lnTo>
                    <a:pt x="196" y="204"/>
                  </a:lnTo>
                  <a:lnTo>
                    <a:pt x="194" y="203"/>
                  </a:lnTo>
                  <a:lnTo>
                    <a:pt x="186" y="200"/>
                  </a:lnTo>
                  <a:lnTo>
                    <a:pt x="161" y="190"/>
                  </a:lnTo>
                  <a:lnTo>
                    <a:pt x="144" y="182"/>
                  </a:lnTo>
                  <a:lnTo>
                    <a:pt x="125" y="173"/>
                  </a:lnTo>
                  <a:lnTo>
                    <a:pt x="105" y="162"/>
                  </a:lnTo>
                  <a:lnTo>
                    <a:pt x="60" y="138"/>
                  </a:lnTo>
                  <a:lnTo>
                    <a:pt x="39" y="124"/>
                  </a:lnTo>
                  <a:lnTo>
                    <a:pt x="19" y="110"/>
                  </a:lnTo>
                  <a:lnTo>
                    <a:pt x="0" y="95"/>
                  </a:lnTo>
                  <a:lnTo>
                    <a:pt x="8" y="76"/>
                  </a:lnTo>
                  <a:lnTo>
                    <a:pt x="18" y="59"/>
                  </a:lnTo>
                  <a:lnTo>
                    <a:pt x="29" y="40"/>
                  </a:lnTo>
                  <a:lnTo>
                    <a:pt x="40" y="2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247"/>
            <p:cNvSpPr>
              <a:spLocks/>
            </p:cNvSpPr>
            <p:nvPr/>
          </p:nvSpPr>
          <p:spPr bwMode="auto">
            <a:xfrm>
              <a:off x="6650037" y="3011488"/>
              <a:ext cx="192088" cy="1762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61" y="10"/>
                </a:cxn>
                <a:cxn ang="0">
                  <a:pos x="93" y="20"/>
                </a:cxn>
                <a:cxn ang="0">
                  <a:pos x="121" y="29"/>
                </a:cxn>
                <a:cxn ang="0">
                  <a:pos x="120" y="31"/>
                </a:cxn>
                <a:cxn ang="0">
                  <a:pos x="116" y="37"/>
                </a:cxn>
                <a:cxn ang="0">
                  <a:pos x="110" y="47"/>
                </a:cxn>
                <a:cxn ang="0">
                  <a:pos x="102" y="60"/>
                </a:cxn>
                <a:cxn ang="0">
                  <a:pos x="92" y="78"/>
                </a:cxn>
                <a:cxn ang="0">
                  <a:pos x="78" y="99"/>
                </a:cxn>
                <a:cxn ang="0">
                  <a:pos x="78" y="100"/>
                </a:cxn>
                <a:cxn ang="0">
                  <a:pos x="79" y="102"/>
                </a:cxn>
                <a:cxn ang="0">
                  <a:pos x="79" y="104"/>
                </a:cxn>
                <a:cxn ang="0">
                  <a:pos x="82" y="106"/>
                </a:cxn>
                <a:cxn ang="0">
                  <a:pos x="83" y="108"/>
                </a:cxn>
                <a:cxn ang="0">
                  <a:pos x="84" y="109"/>
                </a:cxn>
                <a:cxn ang="0">
                  <a:pos x="85" y="111"/>
                </a:cxn>
                <a:cxn ang="0">
                  <a:pos x="67" y="106"/>
                </a:cxn>
                <a:cxn ang="0">
                  <a:pos x="48" y="101"/>
                </a:cxn>
                <a:cxn ang="0">
                  <a:pos x="29" y="95"/>
                </a:cxn>
                <a:cxn ang="0">
                  <a:pos x="13" y="90"/>
                </a:cxn>
                <a:cxn ang="0">
                  <a:pos x="0" y="85"/>
                </a:cxn>
                <a:cxn ang="0">
                  <a:pos x="1" y="83"/>
                </a:cxn>
                <a:cxn ang="0">
                  <a:pos x="3" y="77"/>
                </a:cxn>
                <a:cxn ang="0">
                  <a:pos x="6" y="67"/>
                </a:cxn>
                <a:cxn ang="0">
                  <a:pos x="10" y="54"/>
                </a:cxn>
                <a:cxn ang="0">
                  <a:pos x="21" y="21"/>
                </a:cxn>
                <a:cxn ang="0">
                  <a:pos x="28" y="0"/>
                </a:cxn>
              </a:cxnLst>
              <a:rect l="0" t="0" r="r" b="b"/>
              <a:pathLst>
                <a:path w="121" h="111">
                  <a:moveTo>
                    <a:pt x="28" y="0"/>
                  </a:moveTo>
                  <a:lnTo>
                    <a:pt x="61" y="10"/>
                  </a:lnTo>
                  <a:lnTo>
                    <a:pt x="93" y="20"/>
                  </a:lnTo>
                  <a:lnTo>
                    <a:pt x="121" y="29"/>
                  </a:lnTo>
                  <a:lnTo>
                    <a:pt x="120" y="31"/>
                  </a:lnTo>
                  <a:lnTo>
                    <a:pt x="116" y="37"/>
                  </a:lnTo>
                  <a:lnTo>
                    <a:pt x="110" y="47"/>
                  </a:lnTo>
                  <a:lnTo>
                    <a:pt x="102" y="60"/>
                  </a:lnTo>
                  <a:lnTo>
                    <a:pt x="92" y="78"/>
                  </a:lnTo>
                  <a:lnTo>
                    <a:pt x="78" y="99"/>
                  </a:lnTo>
                  <a:lnTo>
                    <a:pt x="78" y="100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82" y="106"/>
                  </a:lnTo>
                  <a:lnTo>
                    <a:pt x="83" y="108"/>
                  </a:lnTo>
                  <a:lnTo>
                    <a:pt x="84" y="109"/>
                  </a:lnTo>
                  <a:lnTo>
                    <a:pt x="85" y="111"/>
                  </a:lnTo>
                  <a:lnTo>
                    <a:pt x="67" y="106"/>
                  </a:lnTo>
                  <a:lnTo>
                    <a:pt x="48" y="101"/>
                  </a:lnTo>
                  <a:lnTo>
                    <a:pt x="29" y="95"/>
                  </a:lnTo>
                  <a:lnTo>
                    <a:pt x="13" y="90"/>
                  </a:lnTo>
                  <a:lnTo>
                    <a:pt x="0" y="85"/>
                  </a:lnTo>
                  <a:lnTo>
                    <a:pt x="1" y="83"/>
                  </a:lnTo>
                  <a:lnTo>
                    <a:pt x="3" y="77"/>
                  </a:lnTo>
                  <a:lnTo>
                    <a:pt x="6" y="67"/>
                  </a:lnTo>
                  <a:lnTo>
                    <a:pt x="10" y="54"/>
                  </a:lnTo>
                  <a:lnTo>
                    <a:pt x="21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248"/>
            <p:cNvSpPr>
              <a:spLocks/>
            </p:cNvSpPr>
            <p:nvPr/>
          </p:nvSpPr>
          <p:spPr bwMode="auto">
            <a:xfrm>
              <a:off x="6084887" y="2060575"/>
              <a:ext cx="685800" cy="996950"/>
            </a:xfrm>
            <a:custGeom>
              <a:avLst/>
              <a:gdLst/>
              <a:ahLst/>
              <a:cxnLst>
                <a:cxn ang="0">
                  <a:pos x="357" y="4"/>
                </a:cxn>
                <a:cxn ang="0">
                  <a:pos x="377" y="16"/>
                </a:cxn>
                <a:cxn ang="0">
                  <a:pos x="404" y="30"/>
                </a:cxn>
                <a:cxn ang="0">
                  <a:pos x="432" y="45"/>
                </a:cxn>
                <a:cxn ang="0">
                  <a:pos x="429" y="57"/>
                </a:cxn>
                <a:cxn ang="0">
                  <a:pos x="416" y="117"/>
                </a:cxn>
                <a:cxn ang="0">
                  <a:pos x="399" y="180"/>
                </a:cxn>
                <a:cxn ang="0">
                  <a:pos x="377" y="255"/>
                </a:cxn>
                <a:cxn ang="0">
                  <a:pos x="347" y="342"/>
                </a:cxn>
                <a:cxn ang="0">
                  <a:pos x="311" y="435"/>
                </a:cxn>
                <a:cxn ang="0">
                  <a:pos x="268" y="532"/>
                </a:cxn>
                <a:cxn ang="0">
                  <a:pos x="216" y="628"/>
                </a:cxn>
                <a:cxn ang="0">
                  <a:pos x="207" y="624"/>
                </a:cxn>
                <a:cxn ang="0">
                  <a:pos x="182" y="614"/>
                </a:cxn>
                <a:cxn ang="0">
                  <a:pos x="146" y="597"/>
                </a:cxn>
                <a:cxn ang="0">
                  <a:pos x="103" y="576"/>
                </a:cxn>
                <a:cxn ang="0">
                  <a:pos x="59" y="551"/>
                </a:cxn>
                <a:cxn ang="0">
                  <a:pos x="19" y="524"/>
                </a:cxn>
                <a:cxn ang="0">
                  <a:pos x="2" y="507"/>
                </a:cxn>
                <a:cxn ang="0">
                  <a:pos x="13" y="489"/>
                </a:cxn>
                <a:cxn ang="0">
                  <a:pos x="35" y="458"/>
                </a:cxn>
                <a:cxn ang="0">
                  <a:pos x="62" y="416"/>
                </a:cxn>
                <a:cxn ang="0">
                  <a:pos x="94" y="367"/>
                </a:cxn>
                <a:cxn ang="0">
                  <a:pos x="129" y="314"/>
                </a:cxn>
                <a:cxn ang="0">
                  <a:pos x="162" y="260"/>
                </a:cxn>
                <a:cxn ang="0">
                  <a:pos x="193" y="209"/>
                </a:cxn>
                <a:cxn ang="0">
                  <a:pos x="230" y="151"/>
                </a:cxn>
                <a:cxn ang="0">
                  <a:pos x="265" y="101"/>
                </a:cxn>
                <a:cxn ang="0">
                  <a:pos x="298" y="58"/>
                </a:cxn>
                <a:cxn ang="0">
                  <a:pos x="324" y="27"/>
                </a:cxn>
                <a:cxn ang="0">
                  <a:pos x="343" y="7"/>
                </a:cxn>
                <a:cxn ang="0">
                  <a:pos x="349" y="0"/>
                </a:cxn>
              </a:cxnLst>
              <a:rect l="0" t="0" r="r" b="b"/>
              <a:pathLst>
                <a:path w="432" h="628">
                  <a:moveTo>
                    <a:pt x="349" y="0"/>
                  </a:moveTo>
                  <a:lnTo>
                    <a:pt x="357" y="4"/>
                  </a:lnTo>
                  <a:lnTo>
                    <a:pt x="366" y="9"/>
                  </a:lnTo>
                  <a:lnTo>
                    <a:pt x="377" y="16"/>
                  </a:lnTo>
                  <a:lnTo>
                    <a:pt x="390" y="23"/>
                  </a:lnTo>
                  <a:lnTo>
                    <a:pt x="404" y="30"/>
                  </a:lnTo>
                  <a:lnTo>
                    <a:pt x="418" y="38"/>
                  </a:lnTo>
                  <a:lnTo>
                    <a:pt x="432" y="45"/>
                  </a:lnTo>
                  <a:lnTo>
                    <a:pt x="431" y="48"/>
                  </a:lnTo>
                  <a:lnTo>
                    <a:pt x="429" y="57"/>
                  </a:lnTo>
                  <a:lnTo>
                    <a:pt x="422" y="93"/>
                  </a:lnTo>
                  <a:lnTo>
                    <a:pt x="416" y="117"/>
                  </a:lnTo>
                  <a:lnTo>
                    <a:pt x="408" y="146"/>
                  </a:lnTo>
                  <a:lnTo>
                    <a:pt x="399" y="180"/>
                  </a:lnTo>
                  <a:lnTo>
                    <a:pt x="389" y="216"/>
                  </a:lnTo>
                  <a:lnTo>
                    <a:pt x="377" y="255"/>
                  </a:lnTo>
                  <a:lnTo>
                    <a:pt x="363" y="298"/>
                  </a:lnTo>
                  <a:lnTo>
                    <a:pt x="347" y="342"/>
                  </a:lnTo>
                  <a:lnTo>
                    <a:pt x="329" y="387"/>
                  </a:lnTo>
                  <a:lnTo>
                    <a:pt x="311" y="435"/>
                  </a:lnTo>
                  <a:lnTo>
                    <a:pt x="290" y="483"/>
                  </a:lnTo>
                  <a:lnTo>
                    <a:pt x="268" y="532"/>
                  </a:lnTo>
                  <a:lnTo>
                    <a:pt x="243" y="580"/>
                  </a:lnTo>
                  <a:lnTo>
                    <a:pt x="216" y="628"/>
                  </a:lnTo>
                  <a:lnTo>
                    <a:pt x="214" y="627"/>
                  </a:lnTo>
                  <a:lnTo>
                    <a:pt x="207" y="624"/>
                  </a:lnTo>
                  <a:lnTo>
                    <a:pt x="196" y="620"/>
                  </a:lnTo>
                  <a:lnTo>
                    <a:pt x="182" y="614"/>
                  </a:lnTo>
                  <a:lnTo>
                    <a:pt x="165" y="607"/>
                  </a:lnTo>
                  <a:lnTo>
                    <a:pt x="146" y="597"/>
                  </a:lnTo>
                  <a:lnTo>
                    <a:pt x="125" y="587"/>
                  </a:lnTo>
                  <a:lnTo>
                    <a:pt x="103" y="576"/>
                  </a:lnTo>
                  <a:lnTo>
                    <a:pt x="81" y="564"/>
                  </a:lnTo>
                  <a:lnTo>
                    <a:pt x="59" y="551"/>
                  </a:lnTo>
                  <a:lnTo>
                    <a:pt x="38" y="538"/>
                  </a:lnTo>
                  <a:lnTo>
                    <a:pt x="19" y="524"/>
                  </a:lnTo>
                  <a:lnTo>
                    <a:pt x="0" y="509"/>
                  </a:lnTo>
                  <a:lnTo>
                    <a:pt x="2" y="507"/>
                  </a:lnTo>
                  <a:lnTo>
                    <a:pt x="6" y="500"/>
                  </a:lnTo>
                  <a:lnTo>
                    <a:pt x="13" y="489"/>
                  </a:lnTo>
                  <a:lnTo>
                    <a:pt x="23" y="475"/>
                  </a:lnTo>
                  <a:lnTo>
                    <a:pt x="35" y="458"/>
                  </a:lnTo>
                  <a:lnTo>
                    <a:pt x="47" y="438"/>
                  </a:lnTo>
                  <a:lnTo>
                    <a:pt x="62" y="416"/>
                  </a:lnTo>
                  <a:lnTo>
                    <a:pt x="77" y="393"/>
                  </a:lnTo>
                  <a:lnTo>
                    <a:pt x="94" y="367"/>
                  </a:lnTo>
                  <a:lnTo>
                    <a:pt x="110" y="341"/>
                  </a:lnTo>
                  <a:lnTo>
                    <a:pt x="129" y="314"/>
                  </a:lnTo>
                  <a:lnTo>
                    <a:pt x="145" y="287"/>
                  </a:lnTo>
                  <a:lnTo>
                    <a:pt x="162" y="260"/>
                  </a:lnTo>
                  <a:lnTo>
                    <a:pt x="178" y="234"/>
                  </a:lnTo>
                  <a:lnTo>
                    <a:pt x="193" y="209"/>
                  </a:lnTo>
                  <a:lnTo>
                    <a:pt x="211" y="180"/>
                  </a:lnTo>
                  <a:lnTo>
                    <a:pt x="230" y="151"/>
                  </a:lnTo>
                  <a:lnTo>
                    <a:pt x="248" y="125"/>
                  </a:lnTo>
                  <a:lnTo>
                    <a:pt x="265" y="101"/>
                  </a:lnTo>
                  <a:lnTo>
                    <a:pt x="282" y="79"/>
                  </a:lnTo>
                  <a:lnTo>
                    <a:pt x="298" y="58"/>
                  </a:lnTo>
                  <a:lnTo>
                    <a:pt x="312" y="41"/>
                  </a:lnTo>
                  <a:lnTo>
                    <a:pt x="324" y="27"/>
                  </a:lnTo>
                  <a:lnTo>
                    <a:pt x="335" y="15"/>
                  </a:lnTo>
                  <a:lnTo>
                    <a:pt x="343" y="7"/>
                  </a:lnTo>
                  <a:lnTo>
                    <a:pt x="347" y="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249"/>
            <p:cNvSpPr>
              <a:spLocks/>
            </p:cNvSpPr>
            <p:nvPr/>
          </p:nvSpPr>
          <p:spPr bwMode="auto">
            <a:xfrm>
              <a:off x="6570662" y="2259013"/>
              <a:ext cx="539750" cy="769938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340" y="31"/>
                </a:cxn>
                <a:cxn ang="0">
                  <a:pos x="208" y="325"/>
                </a:cxn>
                <a:cxn ang="0">
                  <a:pos x="211" y="328"/>
                </a:cxn>
                <a:cxn ang="0">
                  <a:pos x="141" y="484"/>
                </a:cxn>
                <a:cxn ang="0">
                  <a:pos x="140" y="483"/>
                </a:cxn>
                <a:cxn ang="0">
                  <a:pos x="139" y="481"/>
                </a:cxn>
                <a:cxn ang="0">
                  <a:pos x="137" y="480"/>
                </a:cxn>
                <a:cxn ang="0">
                  <a:pos x="113" y="485"/>
                </a:cxn>
                <a:cxn ang="0">
                  <a:pos x="78" y="474"/>
                </a:cxn>
                <a:cxn ang="0">
                  <a:pos x="93" y="432"/>
                </a:cxn>
                <a:cxn ang="0">
                  <a:pos x="72" y="408"/>
                </a:cxn>
                <a:cxn ang="0">
                  <a:pos x="51" y="385"/>
                </a:cxn>
                <a:cxn ang="0">
                  <a:pos x="32" y="361"/>
                </a:cxn>
                <a:cxn ang="0">
                  <a:pos x="14" y="340"/>
                </a:cxn>
                <a:cxn ang="0">
                  <a:pos x="0" y="321"/>
                </a:cxn>
                <a:cxn ang="0">
                  <a:pos x="90" y="133"/>
                </a:cxn>
                <a:cxn ang="0">
                  <a:pos x="150" y="256"/>
                </a:cxn>
                <a:cxn ang="0">
                  <a:pos x="152" y="259"/>
                </a:cxn>
                <a:cxn ang="0">
                  <a:pos x="155" y="262"/>
                </a:cxn>
                <a:cxn ang="0">
                  <a:pos x="158" y="267"/>
                </a:cxn>
                <a:cxn ang="0">
                  <a:pos x="162" y="272"/>
                </a:cxn>
                <a:cxn ang="0">
                  <a:pos x="171" y="252"/>
                </a:cxn>
                <a:cxn ang="0">
                  <a:pos x="193" y="209"/>
                </a:cxn>
                <a:cxn ang="0">
                  <a:pos x="213" y="170"/>
                </a:cxn>
                <a:cxn ang="0">
                  <a:pos x="233" y="134"/>
                </a:cxn>
                <a:cxn ang="0">
                  <a:pos x="252" y="103"/>
                </a:cxn>
                <a:cxn ang="0">
                  <a:pos x="268" y="76"/>
                </a:cxn>
                <a:cxn ang="0">
                  <a:pos x="283" y="53"/>
                </a:cxn>
                <a:cxn ang="0">
                  <a:pos x="295" y="33"/>
                </a:cxn>
                <a:cxn ang="0">
                  <a:pos x="305" y="19"/>
                </a:cxn>
                <a:cxn ang="0">
                  <a:pos x="313" y="8"/>
                </a:cxn>
                <a:cxn ang="0">
                  <a:pos x="317" y="2"/>
                </a:cxn>
                <a:cxn ang="0">
                  <a:pos x="319" y="0"/>
                </a:cxn>
              </a:cxnLst>
              <a:rect l="0" t="0" r="r" b="b"/>
              <a:pathLst>
                <a:path w="340" h="485">
                  <a:moveTo>
                    <a:pt x="319" y="0"/>
                  </a:moveTo>
                  <a:lnTo>
                    <a:pt x="340" y="31"/>
                  </a:lnTo>
                  <a:lnTo>
                    <a:pt x="208" y="325"/>
                  </a:lnTo>
                  <a:lnTo>
                    <a:pt x="211" y="328"/>
                  </a:lnTo>
                  <a:lnTo>
                    <a:pt x="141" y="484"/>
                  </a:lnTo>
                  <a:lnTo>
                    <a:pt x="140" y="483"/>
                  </a:lnTo>
                  <a:lnTo>
                    <a:pt x="139" y="481"/>
                  </a:lnTo>
                  <a:lnTo>
                    <a:pt x="137" y="480"/>
                  </a:lnTo>
                  <a:lnTo>
                    <a:pt x="113" y="485"/>
                  </a:lnTo>
                  <a:lnTo>
                    <a:pt x="78" y="474"/>
                  </a:lnTo>
                  <a:lnTo>
                    <a:pt x="93" y="432"/>
                  </a:lnTo>
                  <a:lnTo>
                    <a:pt x="72" y="408"/>
                  </a:lnTo>
                  <a:lnTo>
                    <a:pt x="51" y="385"/>
                  </a:lnTo>
                  <a:lnTo>
                    <a:pt x="32" y="361"/>
                  </a:lnTo>
                  <a:lnTo>
                    <a:pt x="14" y="340"/>
                  </a:lnTo>
                  <a:lnTo>
                    <a:pt x="0" y="321"/>
                  </a:lnTo>
                  <a:lnTo>
                    <a:pt x="90" y="133"/>
                  </a:lnTo>
                  <a:lnTo>
                    <a:pt x="150" y="256"/>
                  </a:lnTo>
                  <a:lnTo>
                    <a:pt x="152" y="259"/>
                  </a:lnTo>
                  <a:lnTo>
                    <a:pt x="155" y="262"/>
                  </a:lnTo>
                  <a:lnTo>
                    <a:pt x="158" y="267"/>
                  </a:lnTo>
                  <a:lnTo>
                    <a:pt x="162" y="272"/>
                  </a:lnTo>
                  <a:lnTo>
                    <a:pt x="171" y="252"/>
                  </a:lnTo>
                  <a:lnTo>
                    <a:pt x="193" y="209"/>
                  </a:lnTo>
                  <a:lnTo>
                    <a:pt x="213" y="170"/>
                  </a:lnTo>
                  <a:lnTo>
                    <a:pt x="233" y="134"/>
                  </a:lnTo>
                  <a:lnTo>
                    <a:pt x="252" y="103"/>
                  </a:lnTo>
                  <a:lnTo>
                    <a:pt x="268" y="76"/>
                  </a:lnTo>
                  <a:lnTo>
                    <a:pt x="283" y="53"/>
                  </a:lnTo>
                  <a:lnTo>
                    <a:pt x="295" y="33"/>
                  </a:lnTo>
                  <a:lnTo>
                    <a:pt x="305" y="19"/>
                  </a:lnTo>
                  <a:lnTo>
                    <a:pt x="313" y="8"/>
                  </a:lnTo>
                  <a:lnTo>
                    <a:pt x="317" y="2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B8D7E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250"/>
            <p:cNvSpPr>
              <a:spLocks/>
            </p:cNvSpPr>
            <p:nvPr/>
          </p:nvSpPr>
          <p:spPr bwMode="auto">
            <a:xfrm>
              <a:off x="6669087" y="2259013"/>
              <a:ext cx="798513" cy="923925"/>
            </a:xfrm>
            <a:custGeom>
              <a:avLst/>
              <a:gdLst/>
              <a:ahLst/>
              <a:cxnLst>
                <a:cxn ang="0">
                  <a:pos x="320" y="21"/>
                </a:cxn>
                <a:cxn ang="0">
                  <a:pos x="324" y="32"/>
                </a:cxn>
                <a:cxn ang="0">
                  <a:pos x="334" y="61"/>
                </a:cxn>
                <a:cxn ang="0">
                  <a:pos x="349" y="101"/>
                </a:cxn>
                <a:cxn ang="0">
                  <a:pos x="378" y="173"/>
                </a:cxn>
                <a:cxn ang="0">
                  <a:pos x="400" y="219"/>
                </a:cxn>
                <a:cxn ang="0">
                  <a:pos x="412" y="241"/>
                </a:cxn>
                <a:cxn ang="0">
                  <a:pos x="420" y="257"/>
                </a:cxn>
                <a:cxn ang="0">
                  <a:pos x="434" y="285"/>
                </a:cxn>
                <a:cxn ang="0">
                  <a:pos x="461" y="335"/>
                </a:cxn>
                <a:cxn ang="0">
                  <a:pos x="478" y="366"/>
                </a:cxn>
                <a:cxn ang="0">
                  <a:pos x="494" y="390"/>
                </a:cxn>
                <a:cxn ang="0">
                  <a:pos x="503" y="401"/>
                </a:cxn>
                <a:cxn ang="0">
                  <a:pos x="497" y="408"/>
                </a:cxn>
                <a:cxn ang="0">
                  <a:pos x="479" y="426"/>
                </a:cxn>
                <a:cxn ang="0">
                  <a:pos x="448" y="449"/>
                </a:cxn>
                <a:cxn ang="0">
                  <a:pos x="402" y="472"/>
                </a:cxn>
                <a:cxn ang="0">
                  <a:pos x="371" y="480"/>
                </a:cxn>
                <a:cxn ang="0">
                  <a:pos x="361" y="463"/>
                </a:cxn>
                <a:cxn ang="0">
                  <a:pos x="344" y="437"/>
                </a:cxn>
                <a:cxn ang="0">
                  <a:pos x="326" y="406"/>
                </a:cxn>
                <a:cxn ang="0">
                  <a:pos x="308" y="374"/>
                </a:cxn>
                <a:cxn ang="0">
                  <a:pos x="295" y="348"/>
                </a:cxn>
                <a:cxn ang="0">
                  <a:pos x="282" y="321"/>
                </a:cxn>
                <a:cxn ang="0">
                  <a:pos x="258" y="276"/>
                </a:cxn>
                <a:cxn ang="0">
                  <a:pos x="245" y="251"/>
                </a:cxn>
                <a:cxn ang="0">
                  <a:pos x="236" y="234"/>
                </a:cxn>
                <a:cxn ang="0">
                  <a:pos x="96" y="581"/>
                </a:cxn>
                <a:cxn ang="0">
                  <a:pos x="79" y="577"/>
                </a:cxn>
                <a:cxn ang="0">
                  <a:pos x="37" y="566"/>
                </a:cxn>
                <a:cxn ang="0">
                  <a:pos x="10" y="556"/>
                </a:cxn>
                <a:cxn ang="0">
                  <a:pos x="1" y="549"/>
                </a:cxn>
                <a:cxn ang="0">
                  <a:pos x="7" y="530"/>
                </a:cxn>
                <a:cxn ang="0">
                  <a:pos x="20" y="493"/>
                </a:cxn>
                <a:cxn ang="0">
                  <a:pos x="39" y="442"/>
                </a:cxn>
                <a:cxn ang="0">
                  <a:pos x="63" y="380"/>
                </a:cxn>
                <a:cxn ang="0">
                  <a:pos x="93" y="310"/>
                </a:cxn>
                <a:cxn ang="0">
                  <a:pos x="128" y="234"/>
                </a:cxn>
                <a:cxn ang="0">
                  <a:pos x="172" y="146"/>
                </a:cxn>
                <a:cxn ang="0">
                  <a:pos x="209" y="80"/>
                </a:cxn>
                <a:cxn ang="0">
                  <a:pos x="244" y="19"/>
                </a:cxn>
                <a:cxn ang="0">
                  <a:pos x="256" y="2"/>
                </a:cxn>
              </a:cxnLst>
              <a:rect l="0" t="0" r="r" b="b"/>
              <a:pathLst>
                <a:path w="503" h="582">
                  <a:moveTo>
                    <a:pt x="257" y="0"/>
                  </a:moveTo>
                  <a:lnTo>
                    <a:pt x="320" y="21"/>
                  </a:lnTo>
                  <a:lnTo>
                    <a:pt x="321" y="24"/>
                  </a:lnTo>
                  <a:lnTo>
                    <a:pt x="324" y="32"/>
                  </a:lnTo>
                  <a:lnTo>
                    <a:pt x="328" y="44"/>
                  </a:lnTo>
                  <a:lnTo>
                    <a:pt x="334" y="61"/>
                  </a:lnTo>
                  <a:lnTo>
                    <a:pt x="341" y="80"/>
                  </a:lnTo>
                  <a:lnTo>
                    <a:pt x="349" y="101"/>
                  </a:lnTo>
                  <a:lnTo>
                    <a:pt x="358" y="124"/>
                  </a:lnTo>
                  <a:lnTo>
                    <a:pt x="378" y="173"/>
                  </a:lnTo>
                  <a:lnTo>
                    <a:pt x="389" y="196"/>
                  </a:lnTo>
                  <a:lnTo>
                    <a:pt x="400" y="219"/>
                  </a:lnTo>
                  <a:lnTo>
                    <a:pt x="411" y="239"/>
                  </a:lnTo>
                  <a:lnTo>
                    <a:pt x="412" y="241"/>
                  </a:lnTo>
                  <a:lnTo>
                    <a:pt x="415" y="248"/>
                  </a:lnTo>
                  <a:lnTo>
                    <a:pt x="420" y="257"/>
                  </a:lnTo>
                  <a:lnTo>
                    <a:pt x="427" y="271"/>
                  </a:lnTo>
                  <a:lnTo>
                    <a:pt x="434" y="285"/>
                  </a:lnTo>
                  <a:lnTo>
                    <a:pt x="443" y="301"/>
                  </a:lnTo>
                  <a:lnTo>
                    <a:pt x="461" y="335"/>
                  </a:lnTo>
                  <a:lnTo>
                    <a:pt x="470" y="351"/>
                  </a:lnTo>
                  <a:lnTo>
                    <a:pt x="478" y="366"/>
                  </a:lnTo>
                  <a:lnTo>
                    <a:pt x="486" y="380"/>
                  </a:lnTo>
                  <a:lnTo>
                    <a:pt x="494" y="390"/>
                  </a:lnTo>
                  <a:lnTo>
                    <a:pt x="499" y="398"/>
                  </a:lnTo>
                  <a:lnTo>
                    <a:pt x="503" y="401"/>
                  </a:lnTo>
                  <a:lnTo>
                    <a:pt x="502" y="403"/>
                  </a:lnTo>
                  <a:lnTo>
                    <a:pt x="497" y="408"/>
                  </a:lnTo>
                  <a:lnTo>
                    <a:pt x="489" y="416"/>
                  </a:lnTo>
                  <a:lnTo>
                    <a:pt x="479" y="426"/>
                  </a:lnTo>
                  <a:lnTo>
                    <a:pt x="465" y="437"/>
                  </a:lnTo>
                  <a:lnTo>
                    <a:pt x="448" y="449"/>
                  </a:lnTo>
                  <a:lnTo>
                    <a:pt x="427" y="461"/>
                  </a:lnTo>
                  <a:lnTo>
                    <a:pt x="402" y="472"/>
                  </a:lnTo>
                  <a:lnTo>
                    <a:pt x="372" y="482"/>
                  </a:lnTo>
                  <a:lnTo>
                    <a:pt x="371" y="480"/>
                  </a:lnTo>
                  <a:lnTo>
                    <a:pt x="367" y="473"/>
                  </a:lnTo>
                  <a:lnTo>
                    <a:pt x="361" y="463"/>
                  </a:lnTo>
                  <a:lnTo>
                    <a:pt x="353" y="451"/>
                  </a:lnTo>
                  <a:lnTo>
                    <a:pt x="344" y="437"/>
                  </a:lnTo>
                  <a:lnTo>
                    <a:pt x="335" y="422"/>
                  </a:lnTo>
                  <a:lnTo>
                    <a:pt x="326" y="406"/>
                  </a:lnTo>
                  <a:lnTo>
                    <a:pt x="316" y="389"/>
                  </a:lnTo>
                  <a:lnTo>
                    <a:pt x="308" y="374"/>
                  </a:lnTo>
                  <a:lnTo>
                    <a:pt x="301" y="359"/>
                  </a:lnTo>
                  <a:lnTo>
                    <a:pt x="295" y="348"/>
                  </a:lnTo>
                  <a:lnTo>
                    <a:pt x="289" y="335"/>
                  </a:lnTo>
                  <a:lnTo>
                    <a:pt x="282" y="321"/>
                  </a:lnTo>
                  <a:lnTo>
                    <a:pt x="265" y="291"/>
                  </a:lnTo>
                  <a:lnTo>
                    <a:pt x="258" y="276"/>
                  </a:lnTo>
                  <a:lnTo>
                    <a:pt x="251" y="262"/>
                  </a:lnTo>
                  <a:lnTo>
                    <a:pt x="245" y="251"/>
                  </a:lnTo>
                  <a:lnTo>
                    <a:pt x="240" y="242"/>
                  </a:lnTo>
                  <a:lnTo>
                    <a:pt x="236" y="234"/>
                  </a:lnTo>
                  <a:lnTo>
                    <a:pt x="99" y="582"/>
                  </a:lnTo>
                  <a:lnTo>
                    <a:pt x="96" y="581"/>
                  </a:lnTo>
                  <a:lnTo>
                    <a:pt x="90" y="580"/>
                  </a:lnTo>
                  <a:lnTo>
                    <a:pt x="79" y="577"/>
                  </a:lnTo>
                  <a:lnTo>
                    <a:pt x="65" y="574"/>
                  </a:lnTo>
                  <a:lnTo>
                    <a:pt x="37" y="566"/>
                  </a:lnTo>
                  <a:lnTo>
                    <a:pt x="22" y="561"/>
                  </a:lnTo>
                  <a:lnTo>
                    <a:pt x="10" y="556"/>
                  </a:lnTo>
                  <a:lnTo>
                    <a:pt x="0" y="552"/>
                  </a:lnTo>
                  <a:lnTo>
                    <a:pt x="1" y="549"/>
                  </a:lnTo>
                  <a:lnTo>
                    <a:pt x="3" y="542"/>
                  </a:lnTo>
                  <a:lnTo>
                    <a:pt x="7" y="530"/>
                  </a:lnTo>
                  <a:lnTo>
                    <a:pt x="13" y="513"/>
                  </a:lnTo>
                  <a:lnTo>
                    <a:pt x="20" y="493"/>
                  </a:lnTo>
                  <a:lnTo>
                    <a:pt x="29" y="468"/>
                  </a:lnTo>
                  <a:lnTo>
                    <a:pt x="39" y="442"/>
                  </a:lnTo>
                  <a:lnTo>
                    <a:pt x="50" y="412"/>
                  </a:lnTo>
                  <a:lnTo>
                    <a:pt x="63" y="380"/>
                  </a:lnTo>
                  <a:lnTo>
                    <a:pt x="78" y="345"/>
                  </a:lnTo>
                  <a:lnTo>
                    <a:pt x="93" y="310"/>
                  </a:lnTo>
                  <a:lnTo>
                    <a:pt x="110" y="273"/>
                  </a:lnTo>
                  <a:lnTo>
                    <a:pt x="128" y="234"/>
                  </a:lnTo>
                  <a:lnTo>
                    <a:pt x="151" y="187"/>
                  </a:lnTo>
                  <a:lnTo>
                    <a:pt x="172" y="146"/>
                  </a:lnTo>
                  <a:lnTo>
                    <a:pt x="192" y="110"/>
                  </a:lnTo>
                  <a:lnTo>
                    <a:pt x="209" y="80"/>
                  </a:lnTo>
                  <a:lnTo>
                    <a:pt x="223" y="55"/>
                  </a:lnTo>
                  <a:lnTo>
                    <a:pt x="244" y="19"/>
                  </a:lnTo>
                  <a:lnTo>
                    <a:pt x="251" y="8"/>
                  </a:lnTo>
                  <a:lnTo>
                    <a:pt x="256" y="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51"/>
            <p:cNvSpPr>
              <a:spLocks/>
            </p:cNvSpPr>
            <p:nvPr/>
          </p:nvSpPr>
          <p:spPr bwMode="auto">
            <a:xfrm>
              <a:off x="6807200" y="2146300"/>
              <a:ext cx="173038" cy="157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16"/>
                </a:cxn>
                <a:cxn ang="0">
                  <a:pos x="69" y="31"/>
                </a:cxn>
                <a:cxn ang="0">
                  <a:pos x="109" y="47"/>
                </a:cxn>
                <a:cxn ang="0">
                  <a:pos x="53" y="99"/>
                </a:cxn>
                <a:cxn ang="0">
                  <a:pos x="23" y="87"/>
                </a:cxn>
                <a:cxn ang="0">
                  <a:pos x="0" y="0"/>
                </a:cxn>
              </a:cxnLst>
              <a:rect l="0" t="0" r="r" b="b"/>
              <a:pathLst>
                <a:path w="109" h="99">
                  <a:moveTo>
                    <a:pt x="0" y="0"/>
                  </a:moveTo>
                  <a:lnTo>
                    <a:pt x="33" y="16"/>
                  </a:lnTo>
                  <a:lnTo>
                    <a:pt x="69" y="31"/>
                  </a:lnTo>
                  <a:lnTo>
                    <a:pt x="109" y="47"/>
                  </a:lnTo>
                  <a:lnTo>
                    <a:pt x="53" y="99"/>
                  </a:lnTo>
                  <a:lnTo>
                    <a:pt x="23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52"/>
            <p:cNvSpPr>
              <a:spLocks/>
            </p:cNvSpPr>
            <p:nvPr/>
          </p:nvSpPr>
          <p:spPr bwMode="auto">
            <a:xfrm>
              <a:off x="6583362" y="2268538"/>
              <a:ext cx="311150" cy="647700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96" y="10"/>
                </a:cxn>
                <a:cxn ang="0">
                  <a:pos x="190" y="42"/>
                </a:cxn>
                <a:cxn ang="0">
                  <a:pos x="183" y="76"/>
                </a:cxn>
                <a:cxn ang="0">
                  <a:pos x="167" y="142"/>
                </a:cxn>
                <a:cxn ang="0">
                  <a:pos x="158" y="176"/>
                </a:cxn>
                <a:cxn ang="0">
                  <a:pos x="149" y="208"/>
                </a:cxn>
                <a:cxn ang="0">
                  <a:pos x="140" y="238"/>
                </a:cxn>
                <a:cxn ang="0">
                  <a:pos x="131" y="267"/>
                </a:cxn>
                <a:cxn ang="0">
                  <a:pos x="121" y="293"/>
                </a:cxn>
                <a:cxn ang="0">
                  <a:pos x="114" y="316"/>
                </a:cxn>
                <a:cxn ang="0">
                  <a:pos x="107" y="336"/>
                </a:cxn>
                <a:cxn ang="0">
                  <a:pos x="101" y="353"/>
                </a:cxn>
                <a:cxn ang="0">
                  <a:pos x="97" y="366"/>
                </a:cxn>
                <a:cxn ang="0">
                  <a:pos x="94" y="373"/>
                </a:cxn>
                <a:cxn ang="0">
                  <a:pos x="93" y="376"/>
                </a:cxn>
                <a:cxn ang="0">
                  <a:pos x="21" y="408"/>
                </a:cxn>
                <a:cxn ang="0">
                  <a:pos x="0" y="332"/>
                </a:cxn>
                <a:cxn ang="0">
                  <a:pos x="13" y="310"/>
                </a:cxn>
                <a:cxn ang="0">
                  <a:pos x="27" y="286"/>
                </a:cxn>
                <a:cxn ang="0">
                  <a:pos x="41" y="261"/>
                </a:cxn>
                <a:cxn ang="0">
                  <a:pos x="83" y="179"/>
                </a:cxn>
                <a:cxn ang="0">
                  <a:pos x="109" y="124"/>
                </a:cxn>
                <a:cxn ang="0">
                  <a:pos x="121" y="99"/>
                </a:cxn>
                <a:cxn ang="0">
                  <a:pos x="134" y="76"/>
                </a:cxn>
                <a:cxn ang="0">
                  <a:pos x="144" y="55"/>
                </a:cxn>
                <a:cxn ang="0">
                  <a:pos x="152" y="36"/>
                </a:cxn>
                <a:cxn ang="0">
                  <a:pos x="159" y="21"/>
                </a:cxn>
                <a:cxn ang="0">
                  <a:pos x="165" y="10"/>
                </a:cxn>
                <a:cxn ang="0">
                  <a:pos x="168" y="2"/>
                </a:cxn>
                <a:cxn ang="0">
                  <a:pos x="169" y="0"/>
                </a:cxn>
              </a:cxnLst>
              <a:rect l="0" t="0" r="r" b="b"/>
              <a:pathLst>
                <a:path w="196" h="408">
                  <a:moveTo>
                    <a:pt x="169" y="0"/>
                  </a:moveTo>
                  <a:lnTo>
                    <a:pt x="196" y="10"/>
                  </a:lnTo>
                  <a:lnTo>
                    <a:pt x="190" y="42"/>
                  </a:lnTo>
                  <a:lnTo>
                    <a:pt x="183" y="76"/>
                  </a:lnTo>
                  <a:lnTo>
                    <a:pt x="167" y="142"/>
                  </a:lnTo>
                  <a:lnTo>
                    <a:pt x="158" y="176"/>
                  </a:lnTo>
                  <a:lnTo>
                    <a:pt x="149" y="208"/>
                  </a:lnTo>
                  <a:lnTo>
                    <a:pt x="140" y="238"/>
                  </a:lnTo>
                  <a:lnTo>
                    <a:pt x="131" y="267"/>
                  </a:lnTo>
                  <a:lnTo>
                    <a:pt x="121" y="293"/>
                  </a:lnTo>
                  <a:lnTo>
                    <a:pt x="114" y="316"/>
                  </a:lnTo>
                  <a:lnTo>
                    <a:pt x="107" y="336"/>
                  </a:lnTo>
                  <a:lnTo>
                    <a:pt x="101" y="353"/>
                  </a:lnTo>
                  <a:lnTo>
                    <a:pt x="97" y="366"/>
                  </a:lnTo>
                  <a:lnTo>
                    <a:pt x="94" y="373"/>
                  </a:lnTo>
                  <a:lnTo>
                    <a:pt x="93" y="376"/>
                  </a:lnTo>
                  <a:lnTo>
                    <a:pt x="21" y="408"/>
                  </a:lnTo>
                  <a:lnTo>
                    <a:pt x="0" y="332"/>
                  </a:lnTo>
                  <a:lnTo>
                    <a:pt x="13" y="310"/>
                  </a:lnTo>
                  <a:lnTo>
                    <a:pt x="27" y="286"/>
                  </a:lnTo>
                  <a:lnTo>
                    <a:pt x="41" y="261"/>
                  </a:lnTo>
                  <a:lnTo>
                    <a:pt x="83" y="179"/>
                  </a:lnTo>
                  <a:lnTo>
                    <a:pt x="109" y="124"/>
                  </a:lnTo>
                  <a:lnTo>
                    <a:pt x="121" y="99"/>
                  </a:lnTo>
                  <a:lnTo>
                    <a:pt x="134" y="76"/>
                  </a:lnTo>
                  <a:lnTo>
                    <a:pt x="144" y="55"/>
                  </a:lnTo>
                  <a:lnTo>
                    <a:pt x="152" y="36"/>
                  </a:lnTo>
                  <a:lnTo>
                    <a:pt x="159" y="21"/>
                  </a:lnTo>
                  <a:lnTo>
                    <a:pt x="165" y="10"/>
                  </a:lnTo>
                  <a:lnTo>
                    <a:pt x="168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253"/>
            <p:cNvSpPr>
              <a:spLocks/>
            </p:cNvSpPr>
            <p:nvPr/>
          </p:nvSpPr>
          <p:spPr bwMode="auto">
            <a:xfrm>
              <a:off x="6815137" y="1311275"/>
              <a:ext cx="620713" cy="282575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8" y="1"/>
                </a:cxn>
                <a:cxn ang="0">
                  <a:pos x="305" y="3"/>
                </a:cxn>
                <a:cxn ang="0">
                  <a:pos x="314" y="8"/>
                </a:cxn>
                <a:cxn ang="0">
                  <a:pos x="326" y="13"/>
                </a:cxn>
                <a:cxn ang="0">
                  <a:pos x="339" y="20"/>
                </a:cxn>
                <a:cxn ang="0">
                  <a:pos x="353" y="28"/>
                </a:cxn>
                <a:cxn ang="0">
                  <a:pos x="365" y="38"/>
                </a:cxn>
                <a:cxn ang="0">
                  <a:pos x="376" y="49"/>
                </a:cxn>
                <a:cxn ang="0">
                  <a:pos x="385" y="62"/>
                </a:cxn>
                <a:cxn ang="0">
                  <a:pos x="390" y="76"/>
                </a:cxn>
                <a:cxn ang="0">
                  <a:pos x="391" y="86"/>
                </a:cxn>
                <a:cxn ang="0">
                  <a:pos x="391" y="97"/>
                </a:cxn>
                <a:cxn ang="0">
                  <a:pos x="389" y="109"/>
                </a:cxn>
                <a:cxn ang="0">
                  <a:pos x="384" y="122"/>
                </a:cxn>
                <a:cxn ang="0">
                  <a:pos x="377" y="133"/>
                </a:cxn>
                <a:cxn ang="0">
                  <a:pos x="368" y="144"/>
                </a:cxn>
                <a:cxn ang="0">
                  <a:pos x="356" y="154"/>
                </a:cxn>
                <a:cxn ang="0">
                  <a:pos x="341" y="163"/>
                </a:cxn>
                <a:cxn ang="0">
                  <a:pos x="323" y="170"/>
                </a:cxn>
                <a:cxn ang="0">
                  <a:pos x="302" y="175"/>
                </a:cxn>
                <a:cxn ang="0">
                  <a:pos x="277" y="178"/>
                </a:cxn>
                <a:cxn ang="0">
                  <a:pos x="249" y="178"/>
                </a:cxn>
                <a:cxn ang="0">
                  <a:pos x="206" y="174"/>
                </a:cxn>
                <a:cxn ang="0">
                  <a:pos x="166" y="168"/>
                </a:cxn>
                <a:cxn ang="0">
                  <a:pos x="132" y="159"/>
                </a:cxn>
                <a:cxn ang="0">
                  <a:pos x="101" y="149"/>
                </a:cxn>
                <a:cxn ang="0">
                  <a:pos x="73" y="139"/>
                </a:cxn>
                <a:cxn ang="0">
                  <a:pos x="51" y="128"/>
                </a:cxn>
                <a:cxn ang="0">
                  <a:pos x="33" y="118"/>
                </a:cxn>
                <a:cxn ang="0">
                  <a:pos x="18" y="109"/>
                </a:cxn>
                <a:cxn ang="0">
                  <a:pos x="8" y="101"/>
                </a:cxn>
                <a:cxn ang="0">
                  <a:pos x="2" y="97"/>
                </a:cxn>
                <a:cxn ang="0">
                  <a:pos x="0" y="95"/>
                </a:cxn>
                <a:cxn ang="0">
                  <a:pos x="37" y="104"/>
                </a:cxn>
                <a:cxn ang="0">
                  <a:pos x="72" y="109"/>
                </a:cxn>
                <a:cxn ang="0">
                  <a:pos x="105" y="110"/>
                </a:cxn>
                <a:cxn ang="0">
                  <a:pos x="133" y="108"/>
                </a:cxn>
                <a:cxn ang="0">
                  <a:pos x="159" y="103"/>
                </a:cxn>
                <a:cxn ang="0">
                  <a:pos x="183" y="96"/>
                </a:cxn>
                <a:cxn ang="0">
                  <a:pos x="205" y="87"/>
                </a:cxn>
                <a:cxn ang="0">
                  <a:pos x="223" y="77"/>
                </a:cxn>
                <a:cxn ang="0">
                  <a:pos x="239" y="66"/>
                </a:cxn>
                <a:cxn ang="0">
                  <a:pos x="253" y="55"/>
                </a:cxn>
                <a:cxn ang="0">
                  <a:pos x="265" y="43"/>
                </a:cxn>
                <a:cxn ang="0">
                  <a:pos x="274" y="32"/>
                </a:cxn>
                <a:cxn ang="0">
                  <a:pos x="282" y="22"/>
                </a:cxn>
                <a:cxn ang="0">
                  <a:pos x="288" y="14"/>
                </a:cxn>
                <a:cxn ang="0">
                  <a:pos x="292" y="7"/>
                </a:cxn>
                <a:cxn ang="0">
                  <a:pos x="296" y="0"/>
                </a:cxn>
              </a:cxnLst>
              <a:rect l="0" t="0" r="r" b="b"/>
              <a:pathLst>
                <a:path w="391" h="178">
                  <a:moveTo>
                    <a:pt x="296" y="0"/>
                  </a:moveTo>
                  <a:lnTo>
                    <a:pt x="298" y="1"/>
                  </a:lnTo>
                  <a:lnTo>
                    <a:pt x="305" y="3"/>
                  </a:lnTo>
                  <a:lnTo>
                    <a:pt x="314" y="8"/>
                  </a:lnTo>
                  <a:lnTo>
                    <a:pt x="326" y="13"/>
                  </a:lnTo>
                  <a:lnTo>
                    <a:pt x="339" y="20"/>
                  </a:lnTo>
                  <a:lnTo>
                    <a:pt x="353" y="28"/>
                  </a:lnTo>
                  <a:lnTo>
                    <a:pt x="365" y="38"/>
                  </a:lnTo>
                  <a:lnTo>
                    <a:pt x="376" y="49"/>
                  </a:lnTo>
                  <a:lnTo>
                    <a:pt x="385" y="62"/>
                  </a:lnTo>
                  <a:lnTo>
                    <a:pt x="390" y="76"/>
                  </a:lnTo>
                  <a:lnTo>
                    <a:pt x="391" y="86"/>
                  </a:lnTo>
                  <a:lnTo>
                    <a:pt x="391" y="97"/>
                  </a:lnTo>
                  <a:lnTo>
                    <a:pt x="389" y="109"/>
                  </a:lnTo>
                  <a:lnTo>
                    <a:pt x="384" y="122"/>
                  </a:lnTo>
                  <a:lnTo>
                    <a:pt x="377" y="133"/>
                  </a:lnTo>
                  <a:lnTo>
                    <a:pt x="368" y="144"/>
                  </a:lnTo>
                  <a:lnTo>
                    <a:pt x="356" y="154"/>
                  </a:lnTo>
                  <a:lnTo>
                    <a:pt x="341" y="163"/>
                  </a:lnTo>
                  <a:lnTo>
                    <a:pt x="323" y="170"/>
                  </a:lnTo>
                  <a:lnTo>
                    <a:pt x="302" y="175"/>
                  </a:lnTo>
                  <a:lnTo>
                    <a:pt x="277" y="178"/>
                  </a:lnTo>
                  <a:lnTo>
                    <a:pt x="249" y="178"/>
                  </a:lnTo>
                  <a:lnTo>
                    <a:pt x="206" y="174"/>
                  </a:lnTo>
                  <a:lnTo>
                    <a:pt x="166" y="168"/>
                  </a:lnTo>
                  <a:lnTo>
                    <a:pt x="132" y="159"/>
                  </a:lnTo>
                  <a:lnTo>
                    <a:pt x="101" y="149"/>
                  </a:lnTo>
                  <a:lnTo>
                    <a:pt x="73" y="139"/>
                  </a:lnTo>
                  <a:lnTo>
                    <a:pt x="51" y="128"/>
                  </a:lnTo>
                  <a:lnTo>
                    <a:pt x="33" y="118"/>
                  </a:lnTo>
                  <a:lnTo>
                    <a:pt x="18" y="109"/>
                  </a:lnTo>
                  <a:lnTo>
                    <a:pt x="8" y="101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37" y="104"/>
                  </a:lnTo>
                  <a:lnTo>
                    <a:pt x="72" y="109"/>
                  </a:lnTo>
                  <a:lnTo>
                    <a:pt x="105" y="110"/>
                  </a:lnTo>
                  <a:lnTo>
                    <a:pt x="133" y="108"/>
                  </a:lnTo>
                  <a:lnTo>
                    <a:pt x="159" y="103"/>
                  </a:lnTo>
                  <a:lnTo>
                    <a:pt x="183" y="96"/>
                  </a:lnTo>
                  <a:lnTo>
                    <a:pt x="205" y="87"/>
                  </a:lnTo>
                  <a:lnTo>
                    <a:pt x="223" y="77"/>
                  </a:lnTo>
                  <a:lnTo>
                    <a:pt x="239" y="66"/>
                  </a:lnTo>
                  <a:lnTo>
                    <a:pt x="253" y="55"/>
                  </a:lnTo>
                  <a:lnTo>
                    <a:pt x="265" y="43"/>
                  </a:lnTo>
                  <a:lnTo>
                    <a:pt x="274" y="32"/>
                  </a:lnTo>
                  <a:lnTo>
                    <a:pt x="282" y="22"/>
                  </a:lnTo>
                  <a:lnTo>
                    <a:pt x="288" y="14"/>
                  </a:lnTo>
                  <a:lnTo>
                    <a:pt x="292" y="7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255"/>
            <p:cNvSpPr>
              <a:spLocks noEditPoints="1"/>
            </p:cNvSpPr>
            <p:nvPr/>
          </p:nvSpPr>
          <p:spPr bwMode="auto">
            <a:xfrm>
              <a:off x="7542212" y="1568450"/>
              <a:ext cx="42863" cy="339725"/>
            </a:xfrm>
            <a:custGeom>
              <a:avLst/>
              <a:gdLst/>
              <a:ahLst/>
              <a:cxnLst>
                <a:cxn ang="0">
                  <a:pos x="10" y="209"/>
                </a:cxn>
                <a:cxn ang="0">
                  <a:pos x="10" y="211"/>
                </a:cxn>
                <a:cxn ang="0">
                  <a:pos x="9" y="214"/>
                </a:cxn>
                <a:cxn ang="0">
                  <a:pos x="10" y="209"/>
                </a:cxn>
                <a:cxn ang="0">
                  <a:pos x="0" y="0"/>
                </a:cxn>
                <a:cxn ang="0">
                  <a:pos x="9" y="18"/>
                </a:cxn>
                <a:cxn ang="0">
                  <a:pos x="14" y="31"/>
                </a:cxn>
                <a:cxn ang="0">
                  <a:pos x="19" y="48"/>
                </a:cxn>
                <a:cxn ang="0">
                  <a:pos x="23" y="69"/>
                </a:cxn>
                <a:cxn ang="0">
                  <a:pos x="26" y="92"/>
                </a:cxn>
                <a:cxn ang="0">
                  <a:pos x="27" y="118"/>
                </a:cxn>
                <a:cxn ang="0">
                  <a:pos x="25" y="147"/>
                </a:cxn>
                <a:cxn ang="0">
                  <a:pos x="19" y="180"/>
                </a:cxn>
                <a:cxn ang="0">
                  <a:pos x="10" y="209"/>
                </a:cxn>
                <a:cxn ang="0">
                  <a:pos x="12" y="202"/>
                </a:cxn>
                <a:cxn ang="0">
                  <a:pos x="14" y="188"/>
                </a:cxn>
                <a:cxn ang="0">
                  <a:pos x="16" y="170"/>
                </a:cxn>
                <a:cxn ang="0">
                  <a:pos x="18" y="147"/>
                </a:cxn>
                <a:cxn ang="0">
                  <a:pos x="19" y="122"/>
                </a:cxn>
                <a:cxn ang="0">
                  <a:pos x="18" y="94"/>
                </a:cxn>
                <a:cxn ang="0">
                  <a:pos x="15" y="64"/>
                </a:cxn>
                <a:cxn ang="0">
                  <a:pos x="9" y="32"/>
                </a:cxn>
                <a:cxn ang="0">
                  <a:pos x="0" y="0"/>
                </a:cxn>
              </a:cxnLst>
              <a:rect l="0" t="0" r="r" b="b"/>
              <a:pathLst>
                <a:path w="27" h="214">
                  <a:moveTo>
                    <a:pt x="10" y="209"/>
                  </a:moveTo>
                  <a:lnTo>
                    <a:pt x="10" y="211"/>
                  </a:lnTo>
                  <a:lnTo>
                    <a:pt x="9" y="214"/>
                  </a:lnTo>
                  <a:lnTo>
                    <a:pt x="10" y="209"/>
                  </a:lnTo>
                  <a:close/>
                  <a:moveTo>
                    <a:pt x="0" y="0"/>
                  </a:moveTo>
                  <a:lnTo>
                    <a:pt x="9" y="18"/>
                  </a:lnTo>
                  <a:lnTo>
                    <a:pt x="14" y="31"/>
                  </a:lnTo>
                  <a:lnTo>
                    <a:pt x="19" y="48"/>
                  </a:lnTo>
                  <a:lnTo>
                    <a:pt x="23" y="69"/>
                  </a:lnTo>
                  <a:lnTo>
                    <a:pt x="26" y="92"/>
                  </a:lnTo>
                  <a:lnTo>
                    <a:pt x="27" y="118"/>
                  </a:lnTo>
                  <a:lnTo>
                    <a:pt x="25" y="147"/>
                  </a:lnTo>
                  <a:lnTo>
                    <a:pt x="19" y="180"/>
                  </a:lnTo>
                  <a:lnTo>
                    <a:pt x="10" y="209"/>
                  </a:lnTo>
                  <a:lnTo>
                    <a:pt x="12" y="202"/>
                  </a:lnTo>
                  <a:lnTo>
                    <a:pt x="14" y="188"/>
                  </a:lnTo>
                  <a:lnTo>
                    <a:pt x="16" y="170"/>
                  </a:lnTo>
                  <a:lnTo>
                    <a:pt x="18" y="147"/>
                  </a:lnTo>
                  <a:lnTo>
                    <a:pt x="19" y="122"/>
                  </a:lnTo>
                  <a:lnTo>
                    <a:pt x="18" y="94"/>
                  </a:lnTo>
                  <a:lnTo>
                    <a:pt x="15" y="64"/>
                  </a:lnTo>
                  <a:lnTo>
                    <a:pt x="9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256"/>
            <p:cNvSpPr>
              <a:spLocks/>
            </p:cNvSpPr>
            <p:nvPr/>
          </p:nvSpPr>
          <p:spPr bwMode="auto">
            <a:xfrm>
              <a:off x="6489357" y="3861593"/>
              <a:ext cx="339725" cy="157163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34" y="1"/>
                </a:cxn>
                <a:cxn ang="0">
                  <a:pos x="145" y="3"/>
                </a:cxn>
                <a:cxn ang="0">
                  <a:pos x="156" y="6"/>
                </a:cxn>
                <a:cxn ang="0">
                  <a:pos x="167" y="11"/>
                </a:cxn>
                <a:cxn ang="0">
                  <a:pos x="180" y="18"/>
                </a:cxn>
                <a:cxn ang="0">
                  <a:pos x="190" y="28"/>
                </a:cxn>
                <a:cxn ang="0">
                  <a:pos x="199" y="40"/>
                </a:cxn>
                <a:cxn ang="0">
                  <a:pos x="207" y="57"/>
                </a:cxn>
                <a:cxn ang="0">
                  <a:pos x="212" y="76"/>
                </a:cxn>
                <a:cxn ang="0">
                  <a:pos x="214" y="99"/>
                </a:cxn>
                <a:cxn ang="0">
                  <a:pos x="0" y="98"/>
                </a:cxn>
                <a:cxn ang="0">
                  <a:pos x="0" y="96"/>
                </a:cxn>
                <a:cxn ang="0">
                  <a:pos x="1" y="92"/>
                </a:cxn>
                <a:cxn ang="0">
                  <a:pos x="2" y="84"/>
                </a:cxn>
                <a:cxn ang="0">
                  <a:pos x="5" y="75"/>
                </a:cxn>
                <a:cxn ang="0">
                  <a:pos x="9" y="65"/>
                </a:cxn>
                <a:cxn ang="0">
                  <a:pos x="15" y="54"/>
                </a:cxn>
                <a:cxn ang="0">
                  <a:pos x="22" y="42"/>
                </a:cxn>
                <a:cxn ang="0">
                  <a:pos x="32" y="30"/>
                </a:cxn>
                <a:cxn ang="0">
                  <a:pos x="44" y="20"/>
                </a:cxn>
                <a:cxn ang="0">
                  <a:pos x="59" y="11"/>
                </a:cxn>
                <a:cxn ang="0">
                  <a:pos x="78" y="5"/>
                </a:cxn>
                <a:cxn ang="0">
                  <a:pos x="100" y="1"/>
                </a:cxn>
                <a:cxn ang="0">
                  <a:pos x="125" y="0"/>
                </a:cxn>
              </a:cxnLst>
              <a:rect l="0" t="0" r="r" b="b"/>
              <a:pathLst>
                <a:path w="214" h="99">
                  <a:moveTo>
                    <a:pt x="125" y="0"/>
                  </a:moveTo>
                  <a:lnTo>
                    <a:pt x="134" y="1"/>
                  </a:lnTo>
                  <a:lnTo>
                    <a:pt x="145" y="3"/>
                  </a:lnTo>
                  <a:lnTo>
                    <a:pt x="156" y="6"/>
                  </a:lnTo>
                  <a:lnTo>
                    <a:pt x="167" y="11"/>
                  </a:lnTo>
                  <a:lnTo>
                    <a:pt x="180" y="18"/>
                  </a:lnTo>
                  <a:lnTo>
                    <a:pt x="190" y="28"/>
                  </a:lnTo>
                  <a:lnTo>
                    <a:pt x="199" y="40"/>
                  </a:lnTo>
                  <a:lnTo>
                    <a:pt x="207" y="57"/>
                  </a:lnTo>
                  <a:lnTo>
                    <a:pt x="212" y="76"/>
                  </a:lnTo>
                  <a:lnTo>
                    <a:pt x="214" y="99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1" y="92"/>
                  </a:lnTo>
                  <a:lnTo>
                    <a:pt x="2" y="84"/>
                  </a:lnTo>
                  <a:lnTo>
                    <a:pt x="5" y="75"/>
                  </a:lnTo>
                  <a:lnTo>
                    <a:pt x="9" y="65"/>
                  </a:lnTo>
                  <a:lnTo>
                    <a:pt x="15" y="54"/>
                  </a:lnTo>
                  <a:lnTo>
                    <a:pt x="22" y="42"/>
                  </a:lnTo>
                  <a:lnTo>
                    <a:pt x="32" y="30"/>
                  </a:lnTo>
                  <a:lnTo>
                    <a:pt x="44" y="20"/>
                  </a:lnTo>
                  <a:lnTo>
                    <a:pt x="59" y="11"/>
                  </a:lnTo>
                  <a:lnTo>
                    <a:pt x="78" y="5"/>
                  </a:lnTo>
                  <a:lnTo>
                    <a:pt x="100" y="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257"/>
            <p:cNvSpPr>
              <a:spLocks/>
            </p:cNvSpPr>
            <p:nvPr/>
          </p:nvSpPr>
          <p:spPr bwMode="auto">
            <a:xfrm>
              <a:off x="6904037" y="2925763"/>
              <a:ext cx="239713" cy="21748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99" y="2"/>
                </a:cxn>
                <a:cxn ang="0">
                  <a:pos x="103" y="7"/>
                </a:cxn>
                <a:cxn ang="0">
                  <a:pos x="109" y="15"/>
                </a:cxn>
                <a:cxn ang="0">
                  <a:pos x="116" y="26"/>
                </a:cxn>
                <a:cxn ang="0">
                  <a:pos x="124" y="38"/>
                </a:cxn>
                <a:cxn ang="0">
                  <a:pos x="134" y="51"/>
                </a:cxn>
                <a:cxn ang="0">
                  <a:pos x="141" y="65"/>
                </a:cxn>
                <a:cxn ang="0">
                  <a:pos x="147" y="79"/>
                </a:cxn>
                <a:cxn ang="0">
                  <a:pos x="150" y="92"/>
                </a:cxn>
                <a:cxn ang="0">
                  <a:pos x="151" y="103"/>
                </a:cxn>
                <a:cxn ang="0">
                  <a:pos x="149" y="113"/>
                </a:cxn>
                <a:cxn ang="0">
                  <a:pos x="142" y="121"/>
                </a:cxn>
                <a:cxn ang="0">
                  <a:pos x="123" y="131"/>
                </a:cxn>
                <a:cxn ang="0">
                  <a:pos x="105" y="136"/>
                </a:cxn>
                <a:cxn ang="0">
                  <a:pos x="88" y="137"/>
                </a:cxn>
                <a:cxn ang="0">
                  <a:pos x="71" y="135"/>
                </a:cxn>
                <a:cxn ang="0">
                  <a:pos x="55" y="131"/>
                </a:cxn>
                <a:cxn ang="0">
                  <a:pos x="40" y="125"/>
                </a:cxn>
                <a:cxn ang="0">
                  <a:pos x="26" y="119"/>
                </a:cxn>
                <a:cxn ang="0">
                  <a:pos x="15" y="113"/>
                </a:cxn>
                <a:cxn ang="0">
                  <a:pos x="7" y="107"/>
                </a:cxn>
                <a:cxn ang="0">
                  <a:pos x="2" y="103"/>
                </a:cxn>
                <a:cxn ang="0">
                  <a:pos x="0" y="102"/>
                </a:cxn>
                <a:cxn ang="0">
                  <a:pos x="8" y="98"/>
                </a:cxn>
                <a:cxn ang="0">
                  <a:pos x="17" y="93"/>
                </a:cxn>
                <a:cxn ang="0">
                  <a:pos x="28" y="87"/>
                </a:cxn>
                <a:cxn ang="0">
                  <a:pos x="41" y="79"/>
                </a:cxn>
                <a:cxn ang="0">
                  <a:pos x="54" y="69"/>
                </a:cxn>
                <a:cxn ang="0">
                  <a:pos x="67" y="57"/>
                </a:cxn>
                <a:cxn ang="0">
                  <a:pos x="79" y="43"/>
                </a:cxn>
                <a:cxn ang="0">
                  <a:pos x="89" y="31"/>
                </a:cxn>
                <a:cxn ang="0">
                  <a:pos x="94" y="21"/>
                </a:cxn>
                <a:cxn ang="0">
                  <a:pos x="97" y="12"/>
                </a:cxn>
                <a:cxn ang="0">
                  <a:pos x="97" y="0"/>
                </a:cxn>
              </a:cxnLst>
              <a:rect l="0" t="0" r="r" b="b"/>
              <a:pathLst>
                <a:path w="151" h="137">
                  <a:moveTo>
                    <a:pt x="97" y="0"/>
                  </a:moveTo>
                  <a:lnTo>
                    <a:pt x="99" y="2"/>
                  </a:lnTo>
                  <a:lnTo>
                    <a:pt x="103" y="7"/>
                  </a:lnTo>
                  <a:lnTo>
                    <a:pt x="109" y="15"/>
                  </a:lnTo>
                  <a:lnTo>
                    <a:pt x="116" y="26"/>
                  </a:lnTo>
                  <a:lnTo>
                    <a:pt x="124" y="38"/>
                  </a:lnTo>
                  <a:lnTo>
                    <a:pt x="134" y="51"/>
                  </a:lnTo>
                  <a:lnTo>
                    <a:pt x="141" y="65"/>
                  </a:lnTo>
                  <a:lnTo>
                    <a:pt x="147" y="79"/>
                  </a:lnTo>
                  <a:lnTo>
                    <a:pt x="150" y="92"/>
                  </a:lnTo>
                  <a:lnTo>
                    <a:pt x="151" y="103"/>
                  </a:lnTo>
                  <a:lnTo>
                    <a:pt x="149" y="113"/>
                  </a:lnTo>
                  <a:lnTo>
                    <a:pt x="142" y="121"/>
                  </a:lnTo>
                  <a:lnTo>
                    <a:pt x="123" y="131"/>
                  </a:lnTo>
                  <a:lnTo>
                    <a:pt x="105" y="136"/>
                  </a:lnTo>
                  <a:lnTo>
                    <a:pt x="88" y="137"/>
                  </a:lnTo>
                  <a:lnTo>
                    <a:pt x="71" y="135"/>
                  </a:lnTo>
                  <a:lnTo>
                    <a:pt x="55" y="131"/>
                  </a:lnTo>
                  <a:lnTo>
                    <a:pt x="40" y="125"/>
                  </a:lnTo>
                  <a:lnTo>
                    <a:pt x="26" y="119"/>
                  </a:lnTo>
                  <a:lnTo>
                    <a:pt x="15" y="113"/>
                  </a:lnTo>
                  <a:lnTo>
                    <a:pt x="7" y="107"/>
                  </a:lnTo>
                  <a:lnTo>
                    <a:pt x="2" y="103"/>
                  </a:lnTo>
                  <a:lnTo>
                    <a:pt x="0" y="102"/>
                  </a:lnTo>
                  <a:lnTo>
                    <a:pt x="8" y="98"/>
                  </a:lnTo>
                  <a:lnTo>
                    <a:pt x="17" y="93"/>
                  </a:lnTo>
                  <a:lnTo>
                    <a:pt x="28" y="87"/>
                  </a:lnTo>
                  <a:lnTo>
                    <a:pt x="41" y="79"/>
                  </a:lnTo>
                  <a:lnTo>
                    <a:pt x="54" y="69"/>
                  </a:lnTo>
                  <a:lnTo>
                    <a:pt x="67" y="57"/>
                  </a:lnTo>
                  <a:lnTo>
                    <a:pt x="79" y="43"/>
                  </a:lnTo>
                  <a:lnTo>
                    <a:pt x="89" y="31"/>
                  </a:lnTo>
                  <a:lnTo>
                    <a:pt x="94" y="21"/>
                  </a:lnTo>
                  <a:lnTo>
                    <a:pt x="97" y="1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258"/>
            <p:cNvSpPr>
              <a:spLocks/>
            </p:cNvSpPr>
            <p:nvPr/>
          </p:nvSpPr>
          <p:spPr bwMode="auto">
            <a:xfrm>
              <a:off x="6904037" y="2925763"/>
              <a:ext cx="196850" cy="2190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98" y="1"/>
                </a:cxn>
                <a:cxn ang="0">
                  <a:pos x="101" y="5"/>
                </a:cxn>
                <a:cxn ang="0">
                  <a:pos x="105" y="10"/>
                </a:cxn>
                <a:cxn ang="0">
                  <a:pos x="110" y="16"/>
                </a:cxn>
                <a:cxn ang="0">
                  <a:pos x="107" y="26"/>
                </a:cxn>
                <a:cxn ang="0">
                  <a:pos x="101" y="38"/>
                </a:cxn>
                <a:cxn ang="0">
                  <a:pos x="93" y="52"/>
                </a:cxn>
                <a:cxn ang="0">
                  <a:pos x="83" y="68"/>
                </a:cxn>
                <a:cxn ang="0">
                  <a:pos x="71" y="83"/>
                </a:cxn>
                <a:cxn ang="0">
                  <a:pos x="56" y="97"/>
                </a:cxn>
                <a:cxn ang="0">
                  <a:pos x="39" y="109"/>
                </a:cxn>
                <a:cxn ang="0">
                  <a:pos x="41" y="111"/>
                </a:cxn>
                <a:cxn ang="0">
                  <a:pos x="47" y="115"/>
                </a:cxn>
                <a:cxn ang="0">
                  <a:pos x="57" y="120"/>
                </a:cxn>
                <a:cxn ang="0">
                  <a:pos x="70" y="125"/>
                </a:cxn>
                <a:cxn ang="0">
                  <a:pos x="86" y="130"/>
                </a:cxn>
                <a:cxn ang="0">
                  <a:pos x="104" y="132"/>
                </a:cxn>
                <a:cxn ang="0">
                  <a:pos x="124" y="131"/>
                </a:cxn>
                <a:cxn ang="0">
                  <a:pos x="106" y="136"/>
                </a:cxn>
                <a:cxn ang="0">
                  <a:pos x="88" y="138"/>
                </a:cxn>
                <a:cxn ang="0">
                  <a:pos x="71" y="136"/>
                </a:cxn>
                <a:cxn ang="0">
                  <a:pos x="55" y="132"/>
                </a:cxn>
                <a:cxn ang="0">
                  <a:pos x="40" y="126"/>
                </a:cxn>
                <a:cxn ang="0">
                  <a:pos x="26" y="119"/>
                </a:cxn>
                <a:cxn ang="0">
                  <a:pos x="15" y="113"/>
                </a:cxn>
                <a:cxn ang="0">
                  <a:pos x="7" y="107"/>
                </a:cxn>
                <a:cxn ang="0">
                  <a:pos x="2" y="103"/>
                </a:cxn>
                <a:cxn ang="0">
                  <a:pos x="0" y="102"/>
                </a:cxn>
                <a:cxn ang="0">
                  <a:pos x="2" y="101"/>
                </a:cxn>
                <a:cxn ang="0">
                  <a:pos x="30" y="83"/>
                </a:cxn>
                <a:cxn ang="0">
                  <a:pos x="43" y="72"/>
                </a:cxn>
                <a:cxn ang="0">
                  <a:pos x="58" y="60"/>
                </a:cxn>
                <a:cxn ang="0">
                  <a:pos x="73" y="43"/>
                </a:cxn>
                <a:cxn ang="0">
                  <a:pos x="84" y="29"/>
                </a:cxn>
                <a:cxn ang="0">
                  <a:pos x="91" y="17"/>
                </a:cxn>
                <a:cxn ang="0">
                  <a:pos x="95" y="8"/>
                </a:cxn>
                <a:cxn ang="0">
                  <a:pos x="97" y="2"/>
                </a:cxn>
                <a:cxn ang="0">
                  <a:pos x="97" y="0"/>
                </a:cxn>
              </a:cxnLst>
              <a:rect l="0" t="0" r="r" b="b"/>
              <a:pathLst>
                <a:path w="124" h="138">
                  <a:moveTo>
                    <a:pt x="97" y="0"/>
                  </a:moveTo>
                  <a:lnTo>
                    <a:pt x="98" y="1"/>
                  </a:lnTo>
                  <a:lnTo>
                    <a:pt x="101" y="5"/>
                  </a:lnTo>
                  <a:lnTo>
                    <a:pt x="105" y="10"/>
                  </a:lnTo>
                  <a:lnTo>
                    <a:pt x="110" y="16"/>
                  </a:lnTo>
                  <a:lnTo>
                    <a:pt x="107" y="26"/>
                  </a:lnTo>
                  <a:lnTo>
                    <a:pt x="101" y="38"/>
                  </a:lnTo>
                  <a:lnTo>
                    <a:pt x="93" y="52"/>
                  </a:lnTo>
                  <a:lnTo>
                    <a:pt x="83" y="68"/>
                  </a:lnTo>
                  <a:lnTo>
                    <a:pt x="71" y="83"/>
                  </a:lnTo>
                  <a:lnTo>
                    <a:pt x="56" y="97"/>
                  </a:lnTo>
                  <a:lnTo>
                    <a:pt x="39" y="109"/>
                  </a:lnTo>
                  <a:lnTo>
                    <a:pt x="41" y="111"/>
                  </a:lnTo>
                  <a:lnTo>
                    <a:pt x="47" y="115"/>
                  </a:lnTo>
                  <a:lnTo>
                    <a:pt x="57" y="120"/>
                  </a:lnTo>
                  <a:lnTo>
                    <a:pt x="70" y="125"/>
                  </a:lnTo>
                  <a:lnTo>
                    <a:pt x="86" y="130"/>
                  </a:lnTo>
                  <a:lnTo>
                    <a:pt x="104" y="132"/>
                  </a:lnTo>
                  <a:lnTo>
                    <a:pt x="124" y="131"/>
                  </a:lnTo>
                  <a:lnTo>
                    <a:pt x="106" y="136"/>
                  </a:lnTo>
                  <a:lnTo>
                    <a:pt x="88" y="138"/>
                  </a:lnTo>
                  <a:lnTo>
                    <a:pt x="71" y="136"/>
                  </a:lnTo>
                  <a:lnTo>
                    <a:pt x="55" y="132"/>
                  </a:lnTo>
                  <a:lnTo>
                    <a:pt x="40" y="126"/>
                  </a:lnTo>
                  <a:lnTo>
                    <a:pt x="26" y="119"/>
                  </a:lnTo>
                  <a:lnTo>
                    <a:pt x="15" y="113"/>
                  </a:lnTo>
                  <a:lnTo>
                    <a:pt x="7" y="107"/>
                  </a:lnTo>
                  <a:lnTo>
                    <a:pt x="2" y="103"/>
                  </a:lnTo>
                  <a:lnTo>
                    <a:pt x="0" y="102"/>
                  </a:lnTo>
                  <a:lnTo>
                    <a:pt x="2" y="101"/>
                  </a:lnTo>
                  <a:lnTo>
                    <a:pt x="30" y="83"/>
                  </a:lnTo>
                  <a:lnTo>
                    <a:pt x="43" y="72"/>
                  </a:lnTo>
                  <a:lnTo>
                    <a:pt x="58" y="60"/>
                  </a:lnTo>
                  <a:lnTo>
                    <a:pt x="73" y="43"/>
                  </a:lnTo>
                  <a:lnTo>
                    <a:pt x="84" y="29"/>
                  </a:lnTo>
                  <a:lnTo>
                    <a:pt x="91" y="17"/>
                  </a:lnTo>
                  <a:lnTo>
                    <a:pt x="95" y="8"/>
                  </a:lnTo>
                  <a:lnTo>
                    <a:pt x="9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259"/>
            <p:cNvSpPr>
              <a:spLocks/>
            </p:cNvSpPr>
            <p:nvPr/>
          </p:nvSpPr>
          <p:spPr bwMode="auto">
            <a:xfrm>
              <a:off x="6731000" y="2703513"/>
              <a:ext cx="230188" cy="39370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5" y="19"/>
                </a:cxn>
                <a:cxn ang="0">
                  <a:pos x="103" y="41"/>
                </a:cxn>
                <a:cxn ang="0">
                  <a:pos x="124" y="64"/>
                </a:cxn>
                <a:cxn ang="0">
                  <a:pos x="145" y="87"/>
                </a:cxn>
                <a:cxn ang="0">
                  <a:pos x="81" y="248"/>
                </a:cxn>
                <a:cxn ang="0">
                  <a:pos x="68" y="235"/>
                </a:cxn>
                <a:cxn ang="0">
                  <a:pos x="54" y="219"/>
                </a:cxn>
                <a:cxn ang="0">
                  <a:pos x="37" y="201"/>
                </a:cxn>
                <a:cxn ang="0">
                  <a:pos x="18" y="181"/>
                </a:cxn>
                <a:cxn ang="0">
                  <a:pos x="0" y="161"/>
                </a:cxn>
                <a:cxn ang="0">
                  <a:pos x="14" y="125"/>
                </a:cxn>
                <a:cxn ang="0">
                  <a:pos x="31" y="85"/>
                </a:cxn>
                <a:cxn ang="0">
                  <a:pos x="49" y="44"/>
                </a:cxn>
                <a:cxn ang="0">
                  <a:pos x="68" y="0"/>
                </a:cxn>
              </a:cxnLst>
              <a:rect l="0" t="0" r="r" b="b"/>
              <a:pathLst>
                <a:path w="145" h="248">
                  <a:moveTo>
                    <a:pt x="68" y="0"/>
                  </a:moveTo>
                  <a:lnTo>
                    <a:pt x="85" y="19"/>
                  </a:lnTo>
                  <a:lnTo>
                    <a:pt x="103" y="41"/>
                  </a:lnTo>
                  <a:lnTo>
                    <a:pt x="124" y="64"/>
                  </a:lnTo>
                  <a:lnTo>
                    <a:pt x="145" y="87"/>
                  </a:lnTo>
                  <a:lnTo>
                    <a:pt x="81" y="248"/>
                  </a:lnTo>
                  <a:lnTo>
                    <a:pt x="68" y="235"/>
                  </a:lnTo>
                  <a:lnTo>
                    <a:pt x="54" y="219"/>
                  </a:lnTo>
                  <a:lnTo>
                    <a:pt x="37" y="201"/>
                  </a:lnTo>
                  <a:lnTo>
                    <a:pt x="18" y="181"/>
                  </a:lnTo>
                  <a:lnTo>
                    <a:pt x="0" y="161"/>
                  </a:lnTo>
                  <a:lnTo>
                    <a:pt x="14" y="125"/>
                  </a:lnTo>
                  <a:lnTo>
                    <a:pt x="31" y="85"/>
                  </a:lnTo>
                  <a:lnTo>
                    <a:pt x="49" y="4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260"/>
            <p:cNvSpPr>
              <a:spLocks/>
            </p:cNvSpPr>
            <p:nvPr/>
          </p:nvSpPr>
          <p:spPr bwMode="auto">
            <a:xfrm>
              <a:off x="6499225" y="2085975"/>
              <a:ext cx="195263" cy="68262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14" y="197"/>
                </a:cxn>
                <a:cxn ang="0">
                  <a:pos x="123" y="216"/>
                </a:cxn>
                <a:cxn ang="0">
                  <a:pos x="107" y="265"/>
                </a:cxn>
                <a:cxn ang="0">
                  <a:pos x="89" y="318"/>
                </a:cxn>
                <a:cxn ang="0">
                  <a:pos x="68" y="374"/>
                </a:cxn>
                <a:cxn ang="0">
                  <a:pos x="45" y="430"/>
                </a:cxn>
                <a:cxn ang="0">
                  <a:pos x="37" y="419"/>
                </a:cxn>
                <a:cxn ang="0">
                  <a:pos x="31" y="409"/>
                </a:cxn>
                <a:cxn ang="0">
                  <a:pos x="28" y="401"/>
                </a:cxn>
                <a:cxn ang="0">
                  <a:pos x="14" y="353"/>
                </a:cxn>
                <a:cxn ang="0">
                  <a:pos x="5" y="308"/>
                </a:cxn>
                <a:cxn ang="0">
                  <a:pos x="0" y="264"/>
                </a:cxn>
                <a:cxn ang="0">
                  <a:pos x="0" y="224"/>
                </a:cxn>
                <a:cxn ang="0">
                  <a:pos x="2" y="187"/>
                </a:cxn>
                <a:cxn ang="0">
                  <a:pos x="7" y="152"/>
                </a:cxn>
                <a:cxn ang="0">
                  <a:pos x="14" y="122"/>
                </a:cxn>
                <a:cxn ang="0">
                  <a:pos x="23" y="94"/>
                </a:cxn>
                <a:cxn ang="0">
                  <a:pos x="33" y="69"/>
                </a:cxn>
                <a:cxn ang="0">
                  <a:pos x="52" y="30"/>
                </a:cxn>
                <a:cxn ang="0">
                  <a:pos x="61" y="17"/>
                </a:cxn>
                <a:cxn ang="0">
                  <a:pos x="69" y="7"/>
                </a:cxn>
                <a:cxn ang="0">
                  <a:pos x="76" y="2"/>
                </a:cxn>
                <a:cxn ang="0">
                  <a:pos x="79" y="0"/>
                </a:cxn>
              </a:cxnLst>
              <a:rect l="0" t="0" r="r" b="b"/>
              <a:pathLst>
                <a:path w="123" h="430">
                  <a:moveTo>
                    <a:pt x="79" y="0"/>
                  </a:moveTo>
                  <a:lnTo>
                    <a:pt x="114" y="197"/>
                  </a:lnTo>
                  <a:lnTo>
                    <a:pt x="123" y="216"/>
                  </a:lnTo>
                  <a:lnTo>
                    <a:pt x="107" y="265"/>
                  </a:lnTo>
                  <a:lnTo>
                    <a:pt x="89" y="318"/>
                  </a:lnTo>
                  <a:lnTo>
                    <a:pt x="68" y="374"/>
                  </a:lnTo>
                  <a:lnTo>
                    <a:pt x="45" y="430"/>
                  </a:lnTo>
                  <a:lnTo>
                    <a:pt x="37" y="419"/>
                  </a:lnTo>
                  <a:lnTo>
                    <a:pt x="31" y="409"/>
                  </a:lnTo>
                  <a:lnTo>
                    <a:pt x="28" y="401"/>
                  </a:lnTo>
                  <a:lnTo>
                    <a:pt x="14" y="353"/>
                  </a:lnTo>
                  <a:lnTo>
                    <a:pt x="5" y="308"/>
                  </a:lnTo>
                  <a:lnTo>
                    <a:pt x="0" y="264"/>
                  </a:lnTo>
                  <a:lnTo>
                    <a:pt x="0" y="224"/>
                  </a:lnTo>
                  <a:lnTo>
                    <a:pt x="2" y="187"/>
                  </a:lnTo>
                  <a:lnTo>
                    <a:pt x="7" y="152"/>
                  </a:lnTo>
                  <a:lnTo>
                    <a:pt x="14" y="122"/>
                  </a:lnTo>
                  <a:lnTo>
                    <a:pt x="23" y="94"/>
                  </a:lnTo>
                  <a:lnTo>
                    <a:pt x="33" y="69"/>
                  </a:lnTo>
                  <a:lnTo>
                    <a:pt x="52" y="30"/>
                  </a:lnTo>
                  <a:lnTo>
                    <a:pt x="61" y="17"/>
                  </a:lnTo>
                  <a:lnTo>
                    <a:pt x="69" y="7"/>
                  </a:lnTo>
                  <a:lnTo>
                    <a:pt x="76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" name="Freeform 281"/>
            <p:cNvSpPr>
              <a:spLocks/>
            </p:cNvSpPr>
            <p:nvPr/>
          </p:nvSpPr>
          <p:spPr bwMode="auto">
            <a:xfrm>
              <a:off x="6105525" y="3211513"/>
              <a:ext cx="176213" cy="708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5"/>
                </a:cxn>
                <a:cxn ang="0">
                  <a:pos x="22" y="50"/>
                </a:cxn>
                <a:cxn ang="0">
                  <a:pos x="36" y="75"/>
                </a:cxn>
                <a:cxn ang="0">
                  <a:pos x="51" y="100"/>
                </a:cxn>
                <a:cxn ang="0">
                  <a:pos x="68" y="122"/>
                </a:cxn>
                <a:cxn ang="0">
                  <a:pos x="88" y="142"/>
                </a:cxn>
                <a:cxn ang="0">
                  <a:pos x="111" y="158"/>
                </a:cxn>
                <a:cxn ang="0">
                  <a:pos x="109" y="159"/>
                </a:cxn>
                <a:cxn ang="0">
                  <a:pos x="104" y="160"/>
                </a:cxn>
                <a:cxn ang="0">
                  <a:pos x="97" y="163"/>
                </a:cxn>
                <a:cxn ang="0">
                  <a:pos x="88" y="169"/>
                </a:cxn>
                <a:cxn ang="0">
                  <a:pos x="79" y="176"/>
                </a:cxn>
                <a:cxn ang="0">
                  <a:pos x="69" y="186"/>
                </a:cxn>
                <a:cxn ang="0">
                  <a:pos x="59" y="198"/>
                </a:cxn>
                <a:cxn ang="0">
                  <a:pos x="49" y="215"/>
                </a:cxn>
                <a:cxn ang="0">
                  <a:pos x="41" y="234"/>
                </a:cxn>
                <a:cxn ang="0">
                  <a:pos x="35" y="257"/>
                </a:cxn>
                <a:cxn ang="0">
                  <a:pos x="30" y="288"/>
                </a:cxn>
                <a:cxn ang="0">
                  <a:pos x="27" y="318"/>
                </a:cxn>
                <a:cxn ang="0">
                  <a:pos x="25" y="345"/>
                </a:cxn>
                <a:cxn ang="0">
                  <a:pos x="24" y="369"/>
                </a:cxn>
                <a:cxn ang="0">
                  <a:pos x="24" y="405"/>
                </a:cxn>
                <a:cxn ang="0">
                  <a:pos x="25" y="416"/>
                </a:cxn>
                <a:cxn ang="0">
                  <a:pos x="25" y="419"/>
                </a:cxn>
                <a:cxn ang="0">
                  <a:pos x="9" y="446"/>
                </a:cxn>
                <a:cxn ang="0">
                  <a:pos x="4" y="446"/>
                </a:cxn>
                <a:cxn ang="0">
                  <a:pos x="4" y="420"/>
                </a:cxn>
                <a:cxn ang="0">
                  <a:pos x="5" y="400"/>
                </a:cxn>
                <a:cxn ang="0">
                  <a:pos x="6" y="377"/>
                </a:cxn>
                <a:cxn ang="0">
                  <a:pos x="8" y="352"/>
                </a:cxn>
                <a:cxn ang="0">
                  <a:pos x="11" y="323"/>
                </a:cxn>
                <a:cxn ang="0">
                  <a:pos x="15" y="291"/>
                </a:cxn>
                <a:cxn ang="0">
                  <a:pos x="21" y="259"/>
                </a:cxn>
                <a:cxn ang="0">
                  <a:pos x="26" y="239"/>
                </a:cxn>
                <a:cxn ang="0">
                  <a:pos x="32" y="219"/>
                </a:cxn>
                <a:cxn ang="0">
                  <a:pos x="38" y="202"/>
                </a:cxn>
                <a:cxn ang="0">
                  <a:pos x="44" y="185"/>
                </a:cxn>
                <a:cxn ang="0">
                  <a:pos x="50" y="172"/>
                </a:cxn>
                <a:cxn ang="0">
                  <a:pos x="55" y="162"/>
                </a:cxn>
                <a:cxn ang="0">
                  <a:pos x="58" y="155"/>
                </a:cxn>
                <a:cxn ang="0">
                  <a:pos x="59" y="153"/>
                </a:cxn>
                <a:cxn ang="0">
                  <a:pos x="55" y="140"/>
                </a:cxn>
                <a:cxn ang="0">
                  <a:pos x="49" y="124"/>
                </a:cxn>
                <a:cxn ang="0">
                  <a:pos x="40" y="104"/>
                </a:cxn>
                <a:cxn ang="0">
                  <a:pos x="31" y="81"/>
                </a:cxn>
                <a:cxn ang="0">
                  <a:pos x="20" y="56"/>
                </a:cxn>
                <a:cxn ang="0">
                  <a:pos x="10" y="29"/>
                </a:cxn>
                <a:cxn ang="0">
                  <a:pos x="0" y="0"/>
                </a:cxn>
              </a:cxnLst>
              <a:rect l="0" t="0" r="r" b="b"/>
              <a:pathLst>
                <a:path w="111" h="446">
                  <a:moveTo>
                    <a:pt x="0" y="0"/>
                  </a:moveTo>
                  <a:lnTo>
                    <a:pt x="11" y="25"/>
                  </a:lnTo>
                  <a:lnTo>
                    <a:pt x="22" y="50"/>
                  </a:lnTo>
                  <a:lnTo>
                    <a:pt x="36" y="75"/>
                  </a:lnTo>
                  <a:lnTo>
                    <a:pt x="51" y="100"/>
                  </a:lnTo>
                  <a:lnTo>
                    <a:pt x="68" y="122"/>
                  </a:lnTo>
                  <a:lnTo>
                    <a:pt x="88" y="142"/>
                  </a:lnTo>
                  <a:lnTo>
                    <a:pt x="111" y="158"/>
                  </a:lnTo>
                  <a:lnTo>
                    <a:pt x="109" y="159"/>
                  </a:lnTo>
                  <a:lnTo>
                    <a:pt x="104" y="160"/>
                  </a:lnTo>
                  <a:lnTo>
                    <a:pt x="97" y="163"/>
                  </a:lnTo>
                  <a:lnTo>
                    <a:pt x="88" y="169"/>
                  </a:lnTo>
                  <a:lnTo>
                    <a:pt x="79" y="176"/>
                  </a:lnTo>
                  <a:lnTo>
                    <a:pt x="69" y="186"/>
                  </a:lnTo>
                  <a:lnTo>
                    <a:pt x="59" y="198"/>
                  </a:lnTo>
                  <a:lnTo>
                    <a:pt x="49" y="215"/>
                  </a:lnTo>
                  <a:lnTo>
                    <a:pt x="41" y="234"/>
                  </a:lnTo>
                  <a:lnTo>
                    <a:pt x="35" y="257"/>
                  </a:lnTo>
                  <a:lnTo>
                    <a:pt x="30" y="288"/>
                  </a:lnTo>
                  <a:lnTo>
                    <a:pt x="27" y="318"/>
                  </a:lnTo>
                  <a:lnTo>
                    <a:pt x="25" y="345"/>
                  </a:lnTo>
                  <a:lnTo>
                    <a:pt x="24" y="369"/>
                  </a:lnTo>
                  <a:lnTo>
                    <a:pt x="24" y="405"/>
                  </a:lnTo>
                  <a:lnTo>
                    <a:pt x="25" y="416"/>
                  </a:lnTo>
                  <a:lnTo>
                    <a:pt x="25" y="419"/>
                  </a:lnTo>
                  <a:lnTo>
                    <a:pt x="9" y="446"/>
                  </a:lnTo>
                  <a:lnTo>
                    <a:pt x="4" y="446"/>
                  </a:lnTo>
                  <a:lnTo>
                    <a:pt x="4" y="420"/>
                  </a:lnTo>
                  <a:lnTo>
                    <a:pt x="5" y="400"/>
                  </a:lnTo>
                  <a:lnTo>
                    <a:pt x="6" y="377"/>
                  </a:lnTo>
                  <a:lnTo>
                    <a:pt x="8" y="352"/>
                  </a:lnTo>
                  <a:lnTo>
                    <a:pt x="11" y="323"/>
                  </a:lnTo>
                  <a:lnTo>
                    <a:pt x="15" y="291"/>
                  </a:lnTo>
                  <a:lnTo>
                    <a:pt x="21" y="259"/>
                  </a:lnTo>
                  <a:lnTo>
                    <a:pt x="26" y="239"/>
                  </a:lnTo>
                  <a:lnTo>
                    <a:pt x="32" y="219"/>
                  </a:lnTo>
                  <a:lnTo>
                    <a:pt x="38" y="202"/>
                  </a:lnTo>
                  <a:lnTo>
                    <a:pt x="44" y="185"/>
                  </a:lnTo>
                  <a:lnTo>
                    <a:pt x="50" y="172"/>
                  </a:lnTo>
                  <a:lnTo>
                    <a:pt x="55" y="162"/>
                  </a:lnTo>
                  <a:lnTo>
                    <a:pt x="58" y="155"/>
                  </a:lnTo>
                  <a:lnTo>
                    <a:pt x="59" y="153"/>
                  </a:lnTo>
                  <a:lnTo>
                    <a:pt x="55" y="140"/>
                  </a:lnTo>
                  <a:lnTo>
                    <a:pt x="49" y="124"/>
                  </a:lnTo>
                  <a:lnTo>
                    <a:pt x="40" y="104"/>
                  </a:lnTo>
                  <a:lnTo>
                    <a:pt x="31" y="81"/>
                  </a:lnTo>
                  <a:lnTo>
                    <a:pt x="20" y="56"/>
                  </a:lnTo>
                  <a:lnTo>
                    <a:pt x="1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" name="Freeform 282"/>
            <p:cNvSpPr>
              <a:spLocks/>
            </p:cNvSpPr>
            <p:nvPr/>
          </p:nvSpPr>
          <p:spPr bwMode="auto">
            <a:xfrm rot="462995">
              <a:off x="6096677" y="3837381"/>
              <a:ext cx="365125" cy="16033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48" y="0"/>
                </a:cxn>
                <a:cxn ang="0">
                  <a:pos x="162" y="2"/>
                </a:cxn>
                <a:cxn ang="0">
                  <a:pos x="176" y="6"/>
                </a:cxn>
                <a:cxn ang="0">
                  <a:pos x="189" y="12"/>
                </a:cxn>
                <a:cxn ang="0">
                  <a:pos x="201" y="20"/>
                </a:cxn>
                <a:cxn ang="0">
                  <a:pos x="211" y="31"/>
                </a:cxn>
                <a:cxn ang="0">
                  <a:pos x="220" y="45"/>
                </a:cxn>
                <a:cxn ang="0">
                  <a:pos x="226" y="61"/>
                </a:cxn>
                <a:cxn ang="0">
                  <a:pos x="230" y="79"/>
                </a:cxn>
                <a:cxn ang="0">
                  <a:pos x="230" y="101"/>
                </a:cxn>
                <a:cxn ang="0">
                  <a:pos x="0" y="101"/>
                </a:cxn>
                <a:cxn ang="0">
                  <a:pos x="4" y="93"/>
                </a:cxn>
                <a:cxn ang="0">
                  <a:pos x="8" y="83"/>
                </a:cxn>
                <a:cxn ang="0">
                  <a:pos x="15" y="72"/>
                </a:cxn>
                <a:cxn ang="0">
                  <a:pos x="25" y="59"/>
                </a:cxn>
                <a:cxn ang="0">
                  <a:pos x="37" y="45"/>
                </a:cxn>
                <a:cxn ang="0">
                  <a:pos x="50" y="31"/>
                </a:cxn>
                <a:cxn ang="0">
                  <a:pos x="67" y="20"/>
                </a:cxn>
                <a:cxn ang="0">
                  <a:pos x="86" y="10"/>
                </a:cxn>
                <a:cxn ang="0">
                  <a:pos x="108" y="3"/>
                </a:cxn>
                <a:cxn ang="0">
                  <a:pos x="134" y="0"/>
                </a:cxn>
              </a:cxnLst>
              <a:rect l="0" t="0" r="r" b="b"/>
              <a:pathLst>
                <a:path w="230" h="101">
                  <a:moveTo>
                    <a:pt x="134" y="0"/>
                  </a:moveTo>
                  <a:lnTo>
                    <a:pt x="148" y="0"/>
                  </a:lnTo>
                  <a:lnTo>
                    <a:pt x="162" y="2"/>
                  </a:lnTo>
                  <a:lnTo>
                    <a:pt x="176" y="6"/>
                  </a:lnTo>
                  <a:lnTo>
                    <a:pt x="189" y="12"/>
                  </a:lnTo>
                  <a:lnTo>
                    <a:pt x="201" y="20"/>
                  </a:lnTo>
                  <a:lnTo>
                    <a:pt x="211" y="31"/>
                  </a:lnTo>
                  <a:lnTo>
                    <a:pt x="220" y="45"/>
                  </a:lnTo>
                  <a:lnTo>
                    <a:pt x="226" y="61"/>
                  </a:lnTo>
                  <a:lnTo>
                    <a:pt x="230" y="79"/>
                  </a:lnTo>
                  <a:lnTo>
                    <a:pt x="230" y="101"/>
                  </a:lnTo>
                  <a:lnTo>
                    <a:pt x="0" y="101"/>
                  </a:lnTo>
                  <a:lnTo>
                    <a:pt x="4" y="93"/>
                  </a:lnTo>
                  <a:lnTo>
                    <a:pt x="8" y="83"/>
                  </a:lnTo>
                  <a:lnTo>
                    <a:pt x="15" y="72"/>
                  </a:lnTo>
                  <a:lnTo>
                    <a:pt x="25" y="59"/>
                  </a:lnTo>
                  <a:lnTo>
                    <a:pt x="37" y="45"/>
                  </a:lnTo>
                  <a:lnTo>
                    <a:pt x="50" y="31"/>
                  </a:lnTo>
                  <a:lnTo>
                    <a:pt x="67" y="20"/>
                  </a:lnTo>
                  <a:lnTo>
                    <a:pt x="86" y="10"/>
                  </a:lnTo>
                  <a:lnTo>
                    <a:pt x="108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" name="Freeform 283"/>
            <p:cNvSpPr>
              <a:spLocks/>
            </p:cNvSpPr>
            <p:nvPr/>
          </p:nvSpPr>
          <p:spPr bwMode="auto">
            <a:xfrm>
              <a:off x="6516687" y="2068513"/>
              <a:ext cx="557213" cy="104457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14" y="197"/>
                </a:cxn>
                <a:cxn ang="0">
                  <a:pos x="195" y="364"/>
                </a:cxn>
                <a:cxn ang="0">
                  <a:pos x="202" y="373"/>
                </a:cxn>
                <a:cxn ang="0">
                  <a:pos x="212" y="386"/>
                </a:cxn>
                <a:cxn ang="0">
                  <a:pos x="225" y="400"/>
                </a:cxn>
                <a:cxn ang="0">
                  <a:pos x="239" y="417"/>
                </a:cxn>
                <a:cxn ang="0">
                  <a:pos x="254" y="434"/>
                </a:cxn>
                <a:cxn ang="0">
                  <a:pos x="270" y="452"/>
                </a:cxn>
                <a:cxn ang="0">
                  <a:pos x="287" y="471"/>
                </a:cxn>
                <a:cxn ang="0">
                  <a:pos x="303" y="488"/>
                </a:cxn>
                <a:cxn ang="0">
                  <a:pos x="317" y="505"/>
                </a:cxn>
                <a:cxn ang="0">
                  <a:pos x="331" y="520"/>
                </a:cxn>
                <a:cxn ang="0">
                  <a:pos x="351" y="540"/>
                </a:cxn>
                <a:cxn ang="0">
                  <a:pos x="350" y="543"/>
                </a:cxn>
                <a:cxn ang="0">
                  <a:pos x="348" y="550"/>
                </a:cxn>
                <a:cxn ang="0">
                  <a:pos x="344" y="561"/>
                </a:cxn>
                <a:cxn ang="0">
                  <a:pos x="338" y="575"/>
                </a:cxn>
                <a:cxn ang="0">
                  <a:pos x="329" y="590"/>
                </a:cxn>
                <a:cxn ang="0">
                  <a:pos x="319" y="607"/>
                </a:cxn>
                <a:cxn ang="0">
                  <a:pos x="305" y="623"/>
                </a:cxn>
                <a:cxn ang="0">
                  <a:pos x="290" y="637"/>
                </a:cxn>
                <a:cxn ang="0">
                  <a:pos x="270" y="649"/>
                </a:cxn>
                <a:cxn ang="0">
                  <a:pos x="248" y="658"/>
                </a:cxn>
                <a:cxn ang="0">
                  <a:pos x="233" y="643"/>
                </a:cxn>
                <a:cxn ang="0">
                  <a:pos x="223" y="632"/>
                </a:cxn>
                <a:cxn ang="0">
                  <a:pos x="210" y="618"/>
                </a:cxn>
                <a:cxn ang="0">
                  <a:pos x="195" y="603"/>
                </a:cxn>
                <a:cxn ang="0">
                  <a:pos x="180" y="585"/>
                </a:cxn>
                <a:cxn ang="0">
                  <a:pos x="145" y="549"/>
                </a:cxn>
                <a:cxn ang="0">
                  <a:pos x="127" y="529"/>
                </a:cxn>
                <a:cxn ang="0">
                  <a:pos x="110" y="510"/>
                </a:cxn>
                <a:cxn ang="0">
                  <a:pos x="78" y="471"/>
                </a:cxn>
                <a:cxn ang="0">
                  <a:pos x="64" y="454"/>
                </a:cxn>
                <a:cxn ang="0">
                  <a:pos x="50" y="438"/>
                </a:cxn>
                <a:cxn ang="0">
                  <a:pos x="40" y="423"/>
                </a:cxn>
                <a:cxn ang="0">
                  <a:pos x="33" y="411"/>
                </a:cxn>
                <a:cxn ang="0">
                  <a:pos x="28" y="401"/>
                </a:cxn>
                <a:cxn ang="0">
                  <a:pos x="14" y="353"/>
                </a:cxn>
                <a:cxn ang="0">
                  <a:pos x="5" y="308"/>
                </a:cxn>
                <a:cxn ang="0">
                  <a:pos x="0" y="264"/>
                </a:cxn>
                <a:cxn ang="0">
                  <a:pos x="0" y="224"/>
                </a:cxn>
                <a:cxn ang="0">
                  <a:pos x="2" y="187"/>
                </a:cxn>
                <a:cxn ang="0">
                  <a:pos x="7" y="152"/>
                </a:cxn>
                <a:cxn ang="0">
                  <a:pos x="14" y="122"/>
                </a:cxn>
                <a:cxn ang="0">
                  <a:pos x="23" y="94"/>
                </a:cxn>
                <a:cxn ang="0">
                  <a:pos x="33" y="69"/>
                </a:cxn>
                <a:cxn ang="0">
                  <a:pos x="52" y="30"/>
                </a:cxn>
                <a:cxn ang="0">
                  <a:pos x="62" y="17"/>
                </a:cxn>
                <a:cxn ang="0">
                  <a:pos x="70" y="7"/>
                </a:cxn>
                <a:cxn ang="0">
                  <a:pos x="76" y="2"/>
                </a:cxn>
                <a:cxn ang="0">
                  <a:pos x="79" y="0"/>
                </a:cxn>
              </a:cxnLst>
              <a:rect l="0" t="0" r="r" b="b"/>
              <a:pathLst>
                <a:path w="351" h="658">
                  <a:moveTo>
                    <a:pt x="79" y="0"/>
                  </a:moveTo>
                  <a:lnTo>
                    <a:pt x="114" y="197"/>
                  </a:lnTo>
                  <a:lnTo>
                    <a:pt x="195" y="364"/>
                  </a:lnTo>
                  <a:lnTo>
                    <a:pt x="202" y="373"/>
                  </a:lnTo>
                  <a:lnTo>
                    <a:pt x="212" y="386"/>
                  </a:lnTo>
                  <a:lnTo>
                    <a:pt x="225" y="400"/>
                  </a:lnTo>
                  <a:lnTo>
                    <a:pt x="239" y="417"/>
                  </a:lnTo>
                  <a:lnTo>
                    <a:pt x="254" y="434"/>
                  </a:lnTo>
                  <a:lnTo>
                    <a:pt x="270" y="452"/>
                  </a:lnTo>
                  <a:lnTo>
                    <a:pt x="287" y="471"/>
                  </a:lnTo>
                  <a:lnTo>
                    <a:pt x="303" y="488"/>
                  </a:lnTo>
                  <a:lnTo>
                    <a:pt x="317" y="505"/>
                  </a:lnTo>
                  <a:lnTo>
                    <a:pt x="331" y="520"/>
                  </a:lnTo>
                  <a:lnTo>
                    <a:pt x="351" y="540"/>
                  </a:lnTo>
                  <a:lnTo>
                    <a:pt x="350" y="543"/>
                  </a:lnTo>
                  <a:lnTo>
                    <a:pt x="348" y="550"/>
                  </a:lnTo>
                  <a:lnTo>
                    <a:pt x="344" y="561"/>
                  </a:lnTo>
                  <a:lnTo>
                    <a:pt x="338" y="575"/>
                  </a:lnTo>
                  <a:lnTo>
                    <a:pt x="329" y="590"/>
                  </a:lnTo>
                  <a:lnTo>
                    <a:pt x="319" y="607"/>
                  </a:lnTo>
                  <a:lnTo>
                    <a:pt x="305" y="623"/>
                  </a:lnTo>
                  <a:lnTo>
                    <a:pt x="290" y="637"/>
                  </a:lnTo>
                  <a:lnTo>
                    <a:pt x="270" y="649"/>
                  </a:lnTo>
                  <a:lnTo>
                    <a:pt x="248" y="658"/>
                  </a:lnTo>
                  <a:lnTo>
                    <a:pt x="233" y="643"/>
                  </a:lnTo>
                  <a:lnTo>
                    <a:pt x="223" y="632"/>
                  </a:lnTo>
                  <a:lnTo>
                    <a:pt x="210" y="618"/>
                  </a:lnTo>
                  <a:lnTo>
                    <a:pt x="195" y="603"/>
                  </a:lnTo>
                  <a:lnTo>
                    <a:pt x="180" y="585"/>
                  </a:lnTo>
                  <a:lnTo>
                    <a:pt x="145" y="549"/>
                  </a:lnTo>
                  <a:lnTo>
                    <a:pt x="127" y="529"/>
                  </a:lnTo>
                  <a:lnTo>
                    <a:pt x="110" y="510"/>
                  </a:lnTo>
                  <a:lnTo>
                    <a:pt x="78" y="471"/>
                  </a:lnTo>
                  <a:lnTo>
                    <a:pt x="64" y="454"/>
                  </a:lnTo>
                  <a:lnTo>
                    <a:pt x="50" y="438"/>
                  </a:lnTo>
                  <a:lnTo>
                    <a:pt x="40" y="423"/>
                  </a:lnTo>
                  <a:lnTo>
                    <a:pt x="33" y="411"/>
                  </a:lnTo>
                  <a:lnTo>
                    <a:pt x="28" y="401"/>
                  </a:lnTo>
                  <a:lnTo>
                    <a:pt x="14" y="353"/>
                  </a:lnTo>
                  <a:lnTo>
                    <a:pt x="5" y="308"/>
                  </a:lnTo>
                  <a:lnTo>
                    <a:pt x="0" y="264"/>
                  </a:lnTo>
                  <a:lnTo>
                    <a:pt x="0" y="224"/>
                  </a:lnTo>
                  <a:lnTo>
                    <a:pt x="2" y="187"/>
                  </a:lnTo>
                  <a:lnTo>
                    <a:pt x="7" y="152"/>
                  </a:lnTo>
                  <a:lnTo>
                    <a:pt x="14" y="122"/>
                  </a:lnTo>
                  <a:lnTo>
                    <a:pt x="23" y="94"/>
                  </a:lnTo>
                  <a:lnTo>
                    <a:pt x="33" y="69"/>
                  </a:lnTo>
                  <a:lnTo>
                    <a:pt x="52" y="30"/>
                  </a:lnTo>
                  <a:lnTo>
                    <a:pt x="62" y="17"/>
                  </a:lnTo>
                  <a:lnTo>
                    <a:pt x="70" y="7"/>
                  </a:lnTo>
                  <a:lnTo>
                    <a:pt x="76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76758" y="2997467"/>
            <a:ext cx="1312411" cy="2015063"/>
            <a:chOff x="6794500" y="2743200"/>
            <a:chExt cx="1749425" cy="2686051"/>
          </a:xfrm>
        </p:grpSpPr>
        <p:sp>
          <p:nvSpPr>
            <p:cNvPr id="37" name="Freeform 264"/>
            <p:cNvSpPr>
              <a:spLocks/>
            </p:cNvSpPr>
            <p:nvPr/>
          </p:nvSpPr>
          <p:spPr bwMode="auto">
            <a:xfrm>
              <a:off x="7321550" y="2997200"/>
              <a:ext cx="171450" cy="17780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77" y="7"/>
                </a:cxn>
                <a:cxn ang="0">
                  <a:pos x="87" y="16"/>
                </a:cxn>
                <a:cxn ang="0">
                  <a:pos x="94" y="26"/>
                </a:cxn>
                <a:cxn ang="0">
                  <a:pos x="99" y="36"/>
                </a:cxn>
                <a:cxn ang="0">
                  <a:pos x="103" y="46"/>
                </a:cxn>
                <a:cxn ang="0">
                  <a:pos x="106" y="54"/>
                </a:cxn>
                <a:cxn ang="0">
                  <a:pos x="108" y="60"/>
                </a:cxn>
                <a:cxn ang="0">
                  <a:pos x="108" y="62"/>
                </a:cxn>
                <a:cxn ang="0">
                  <a:pos x="3" y="112"/>
                </a:cxn>
                <a:cxn ang="0">
                  <a:pos x="0" y="89"/>
                </a:cxn>
                <a:cxn ang="0">
                  <a:pos x="0" y="69"/>
                </a:cxn>
                <a:cxn ang="0">
                  <a:pos x="3" y="50"/>
                </a:cxn>
                <a:cxn ang="0">
                  <a:pos x="8" y="34"/>
                </a:cxn>
                <a:cxn ang="0">
                  <a:pos x="16" y="20"/>
                </a:cxn>
                <a:cxn ang="0">
                  <a:pos x="27" y="9"/>
                </a:cxn>
                <a:cxn ang="0">
                  <a:pos x="39" y="3"/>
                </a:cxn>
                <a:cxn ang="0">
                  <a:pos x="54" y="0"/>
                </a:cxn>
              </a:cxnLst>
              <a:rect l="0" t="0" r="r" b="b"/>
              <a:pathLst>
                <a:path w="108" h="112">
                  <a:moveTo>
                    <a:pt x="54" y="0"/>
                  </a:moveTo>
                  <a:lnTo>
                    <a:pt x="67" y="2"/>
                  </a:lnTo>
                  <a:lnTo>
                    <a:pt x="77" y="7"/>
                  </a:lnTo>
                  <a:lnTo>
                    <a:pt x="87" y="16"/>
                  </a:lnTo>
                  <a:lnTo>
                    <a:pt x="94" y="26"/>
                  </a:lnTo>
                  <a:lnTo>
                    <a:pt x="99" y="36"/>
                  </a:lnTo>
                  <a:lnTo>
                    <a:pt x="103" y="46"/>
                  </a:lnTo>
                  <a:lnTo>
                    <a:pt x="106" y="54"/>
                  </a:lnTo>
                  <a:lnTo>
                    <a:pt x="108" y="60"/>
                  </a:lnTo>
                  <a:lnTo>
                    <a:pt x="108" y="62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0" y="69"/>
                  </a:lnTo>
                  <a:lnTo>
                    <a:pt x="3" y="50"/>
                  </a:lnTo>
                  <a:lnTo>
                    <a:pt x="8" y="34"/>
                  </a:lnTo>
                  <a:lnTo>
                    <a:pt x="16" y="20"/>
                  </a:lnTo>
                  <a:lnTo>
                    <a:pt x="27" y="9"/>
                  </a:lnTo>
                  <a:lnTo>
                    <a:pt x="39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265"/>
            <p:cNvSpPr>
              <a:spLocks/>
            </p:cNvSpPr>
            <p:nvPr/>
          </p:nvSpPr>
          <p:spPr bwMode="auto">
            <a:xfrm>
              <a:off x="7415212" y="3516313"/>
              <a:ext cx="655638" cy="1054100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6" y="2"/>
                </a:cxn>
                <a:cxn ang="0">
                  <a:pos x="158" y="3"/>
                </a:cxn>
                <a:cxn ang="0">
                  <a:pos x="196" y="3"/>
                </a:cxn>
                <a:cxn ang="0">
                  <a:pos x="221" y="22"/>
                </a:cxn>
                <a:cxn ang="0">
                  <a:pos x="247" y="37"/>
                </a:cxn>
                <a:cxn ang="0">
                  <a:pos x="273" y="48"/>
                </a:cxn>
                <a:cxn ang="0">
                  <a:pos x="298" y="57"/>
                </a:cxn>
                <a:cxn ang="0">
                  <a:pos x="322" y="64"/>
                </a:cxn>
                <a:cxn ang="0">
                  <a:pos x="344" y="69"/>
                </a:cxn>
                <a:cxn ang="0">
                  <a:pos x="413" y="102"/>
                </a:cxn>
                <a:cxn ang="0">
                  <a:pos x="250" y="664"/>
                </a:cxn>
                <a:cxn ang="0">
                  <a:pos x="0" y="534"/>
                </a:cxn>
                <a:cxn ang="0">
                  <a:pos x="138" y="0"/>
                </a:cxn>
              </a:cxnLst>
              <a:rect l="0" t="0" r="r" b="b"/>
              <a:pathLst>
                <a:path w="413" h="664">
                  <a:moveTo>
                    <a:pt x="138" y="0"/>
                  </a:moveTo>
                  <a:lnTo>
                    <a:pt x="146" y="2"/>
                  </a:lnTo>
                  <a:lnTo>
                    <a:pt x="158" y="3"/>
                  </a:lnTo>
                  <a:lnTo>
                    <a:pt x="196" y="3"/>
                  </a:lnTo>
                  <a:lnTo>
                    <a:pt x="221" y="22"/>
                  </a:lnTo>
                  <a:lnTo>
                    <a:pt x="247" y="37"/>
                  </a:lnTo>
                  <a:lnTo>
                    <a:pt x="273" y="48"/>
                  </a:lnTo>
                  <a:lnTo>
                    <a:pt x="298" y="57"/>
                  </a:lnTo>
                  <a:lnTo>
                    <a:pt x="322" y="64"/>
                  </a:lnTo>
                  <a:lnTo>
                    <a:pt x="344" y="69"/>
                  </a:lnTo>
                  <a:lnTo>
                    <a:pt x="413" y="102"/>
                  </a:lnTo>
                  <a:lnTo>
                    <a:pt x="250" y="664"/>
                  </a:lnTo>
                  <a:lnTo>
                    <a:pt x="0" y="534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266"/>
            <p:cNvSpPr>
              <a:spLocks/>
            </p:cNvSpPr>
            <p:nvPr/>
          </p:nvSpPr>
          <p:spPr bwMode="auto">
            <a:xfrm>
              <a:off x="7431087" y="3521075"/>
              <a:ext cx="485775" cy="84296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86" y="0"/>
                </a:cxn>
                <a:cxn ang="0">
                  <a:pos x="189" y="2"/>
                </a:cxn>
                <a:cxn ang="0">
                  <a:pos x="192" y="6"/>
                </a:cxn>
                <a:cxn ang="0">
                  <a:pos x="191" y="18"/>
                </a:cxn>
                <a:cxn ang="0">
                  <a:pos x="189" y="35"/>
                </a:cxn>
                <a:cxn ang="0">
                  <a:pos x="186" y="57"/>
                </a:cxn>
                <a:cxn ang="0">
                  <a:pos x="182" y="85"/>
                </a:cxn>
                <a:cxn ang="0">
                  <a:pos x="225" y="101"/>
                </a:cxn>
                <a:cxn ang="0">
                  <a:pos x="266" y="115"/>
                </a:cxn>
                <a:cxn ang="0">
                  <a:pos x="306" y="125"/>
                </a:cxn>
                <a:cxn ang="0">
                  <a:pos x="281" y="313"/>
                </a:cxn>
                <a:cxn ang="0">
                  <a:pos x="278" y="312"/>
                </a:cxn>
                <a:cxn ang="0">
                  <a:pos x="271" y="310"/>
                </a:cxn>
                <a:cxn ang="0">
                  <a:pos x="259" y="306"/>
                </a:cxn>
                <a:cxn ang="0">
                  <a:pos x="242" y="300"/>
                </a:cxn>
                <a:cxn ang="0">
                  <a:pos x="222" y="292"/>
                </a:cxn>
                <a:cxn ang="0">
                  <a:pos x="199" y="283"/>
                </a:cxn>
                <a:cxn ang="0">
                  <a:pos x="173" y="273"/>
                </a:cxn>
                <a:cxn ang="0">
                  <a:pos x="145" y="261"/>
                </a:cxn>
                <a:cxn ang="0">
                  <a:pos x="141" y="276"/>
                </a:cxn>
                <a:cxn ang="0">
                  <a:pos x="137" y="292"/>
                </a:cxn>
                <a:cxn ang="0">
                  <a:pos x="125" y="336"/>
                </a:cxn>
                <a:cxn ang="0">
                  <a:pos x="112" y="373"/>
                </a:cxn>
                <a:cxn ang="0">
                  <a:pos x="101" y="404"/>
                </a:cxn>
                <a:cxn ang="0">
                  <a:pos x="91" y="430"/>
                </a:cxn>
                <a:cxn ang="0">
                  <a:pos x="82" y="453"/>
                </a:cxn>
                <a:cxn ang="0">
                  <a:pos x="73" y="471"/>
                </a:cxn>
                <a:cxn ang="0">
                  <a:pos x="64" y="487"/>
                </a:cxn>
                <a:cxn ang="0">
                  <a:pos x="57" y="502"/>
                </a:cxn>
                <a:cxn ang="0">
                  <a:pos x="50" y="514"/>
                </a:cxn>
                <a:cxn ang="0">
                  <a:pos x="43" y="527"/>
                </a:cxn>
                <a:cxn ang="0">
                  <a:pos x="42" y="528"/>
                </a:cxn>
                <a:cxn ang="0">
                  <a:pos x="40" y="529"/>
                </a:cxn>
                <a:cxn ang="0">
                  <a:pos x="35" y="531"/>
                </a:cxn>
                <a:cxn ang="0">
                  <a:pos x="30" y="531"/>
                </a:cxn>
                <a:cxn ang="0">
                  <a:pos x="23" y="528"/>
                </a:cxn>
                <a:cxn ang="0">
                  <a:pos x="15" y="521"/>
                </a:cxn>
                <a:cxn ang="0">
                  <a:pos x="0" y="490"/>
                </a:cxn>
                <a:cxn ang="0">
                  <a:pos x="31" y="375"/>
                </a:cxn>
                <a:cxn ang="0">
                  <a:pos x="78" y="229"/>
                </a:cxn>
                <a:cxn ang="0">
                  <a:pos x="74" y="226"/>
                </a:cxn>
                <a:cxn ang="0">
                  <a:pos x="69" y="224"/>
                </a:cxn>
                <a:cxn ang="0">
                  <a:pos x="112" y="55"/>
                </a:cxn>
                <a:cxn ang="0">
                  <a:pos x="131" y="63"/>
                </a:cxn>
                <a:cxn ang="0">
                  <a:pos x="151" y="0"/>
                </a:cxn>
              </a:cxnLst>
              <a:rect l="0" t="0" r="r" b="b"/>
              <a:pathLst>
                <a:path w="306" h="531">
                  <a:moveTo>
                    <a:pt x="151" y="0"/>
                  </a:moveTo>
                  <a:lnTo>
                    <a:pt x="186" y="0"/>
                  </a:lnTo>
                  <a:lnTo>
                    <a:pt x="189" y="2"/>
                  </a:lnTo>
                  <a:lnTo>
                    <a:pt x="192" y="6"/>
                  </a:lnTo>
                  <a:lnTo>
                    <a:pt x="191" y="18"/>
                  </a:lnTo>
                  <a:lnTo>
                    <a:pt x="189" y="35"/>
                  </a:lnTo>
                  <a:lnTo>
                    <a:pt x="186" y="57"/>
                  </a:lnTo>
                  <a:lnTo>
                    <a:pt x="182" y="85"/>
                  </a:lnTo>
                  <a:lnTo>
                    <a:pt x="225" y="101"/>
                  </a:lnTo>
                  <a:lnTo>
                    <a:pt x="266" y="115"/>
                  </a:lnTo>
                  <a:lnTo>
                    <a:pt x="306" y="125"/>
                  </a:lnTo>
                  <a:lnTo>
                    <a:pt x="281" y="313"/>
                  </a:lnTo>
                  <a:lnTo>
                    <a:pt x="278" y="312"/>
                  </a:lnTo>
                  <a:lnTo>
                    <a:pt x="271" y="310"/>
                  </a:lnTo>
                  <a:lnTo>
                    <a:pt x="259" y="306"/>
                  </a:lnTo>
                  <a:lnTo>
                    <a:pt x="242" y="300"/>
                  </a:lnTo>
                  <a:lnTo>
                    <a:pt x="222" y="292"/>
                  </a:lnTo>
                  <a:lnTo>
                    <a:pt x="199" y="283"/>
                  </a:lnTo>
                  <a:lnTo>
                    <a:pt x="173" y="273"/>
                  </a:lnTo>
                  <a:lnTo>
                    <a:pt x="145" y="261"/>
                  </a:lnTo>
                  <a:lnTo>
                    <a:pt x="141" y="276"/>
                  </a:lnTo>
                  <a:lnTo>
                    <a:pt x="137" y="292"/>
                  </a:lnTo>
                  <a:lnTo>
                    <a:pt x="125" y="336"/>
                  </a:lnTo>
                  <a:lnTo>
                    <a:pt x="112" y="373"/>
                  </a:lnTo>
                  <a:lnTo>
                    <a:pt x="101" y="404"/>
                  </a:lnTo>
                  <a:lnTo>
                    <a:pt x="91" y="430"/>
                  </a:lnTo>
                  <a:lnTo>
                    <a:pt x="82" y="453"/>
                  </a:lnTo>
                  <a:lnTo>
                    <a:pt x="73" y="471"/>
                  </a:lnTo>
                  <a:lnTo>
                    <a:pt x="64" y="487"/>
                  </a:lnTo>
                  <a:lnTo>
                    <a:pt x="57" y="502"/>
                  </a:lnTo>
                  <a:lnTo>
                    <a:pt x="50" y="514"/>
                  </a:lnTo>
                  <a:lnTo>
                    <a:pt x="43" y="527"/>
                  </a:lnTo>
                  <a:lnTo>
                    <a:pt x="42" y="528"/>
                  </a:lnTo>
                  <a:lnTo>
                    <a:pt x="40" y="529"/>
                  </a:lnTo>
                  <a:lnTo>
                    <a:pt x="35" y="531"/>
                  </a:lnTo>
                  <a:lnTo>
                    <a:pt x="30" y="531"/>
                  </a:lnTo>
                  <a:lnTo>
                    <a:pt x="23" y="528"/>
                  </a:lnTo>
                  <a:lnTo>
                    <a:pt x="15" y="521"/>
                  </a:lnTo>
                  <a:lnTo>
                    <a:pt x="0" y="490"/>
                  </a:lnTo>
                  <a:lnTo>
                    <a:pt x="31" y="375"/>
                  </a:lnTo>
                  <a:lnTo>
                    <a:pt x="78" y="229"/>
                  </a:lnTo>
                  <a:lnTo>
                    <a:pt x="74" y="226"/>
                  </a:lnTo>
                  <a:lnTo>
                    <a:pt x="69" y="224"/>
                  </a:lnTo>
                  <a:lnTo>
                    <a:pt x="112" y="55"/>
                  </a:lnTo>
                  <a:lnTo>
                    <a:pt x="131" y="6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0" name="Freeform 267"/>
            <p:cNvSpPr>
              <a:spLocks/>
            </p:cNvSpPr>
            <p:nvPr/>
          </p:nvSpPr>
          <p:spPr bwMode="auto">
            <a:xfrm>
              <a:off x="7586662" y="3649663"/>
              <a:ext cx="239713" cy="581025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51" y="9"/>
                </a:cxn>
                <a:cxn ang="0">
                  <a:pos x="150" y="12"/>
                </a:cxn>
                <a:cxn ang="0">
                  <a:pos x="148" y="20"/>
                </a:cxn>
                <a:cxn ang="0">
                  <a:pos x="144" y="34"/>
                </a:cxn>
                <a:cxn ang="0">
                  <a:pos x="140" y="52"/>
                </a:cxn>
                <a:cxn ang="0">
                  <a:pos x="134" y="72"/>
                </a:cxn>
                <a:cxn ang="0">
                  <a:pos x="128" y="96"/>
                </a:cxn>
                <a:cxn ang="0">
                  <a:pos x="120" y="122"/>
                </a:cxn>
                <a:cxn ang="0">
                  <a:pos x="113" y="150"/>
                </a:cxn>
                <a:cxn ang="0">
                  <a:pos x="106" y="178"/>
                </a:cxn>
                <a:cxn ang="0">
                  <a:pos x="99" y="207"/>
                </a:cxn>
                <a:cxn ang="0">
                  <a:pos x="92" y="235"/>
                </a:cxn>
                <a:cxn ang="0">
                  <a:pos x="86" y="264"/>
                </a:cxn>
                <a:cxn ang="0">
                  <a:pos x="80" y="289"/>
                </a:cxn>
                <a:cxn ang="0">
                  <a:pos x="76" y="313"/>
                </a:cxn>
                <a:cxn ang="0">
                  <a:pos x="72" y="333"/>
                </a:cxn>
                <a:cxn ang="0">
                  <a:pos x="30" y="366"/>
                </a:cxn>
                <a:cxn ang="0">
                  <a:pos x="0" y="308"/>
                </a:cxn>
                <a:cxn ang="0">
                  <a:pos x="1" y="305"/>
                </a:cxn>
                <a:cxn ang="0">
                  <a:pos x="3" y="298"/>
                </a:cxn>
                <a:cxn ang="0">
                  <a:pos x="7" y="286"/>
                </a:cxn>
                <a:cxn ang="0">
                  <a:pos x="12" y="269"/>
                </a:cxn>
                <a:cxn ang="0">
                  <a:pos x="19" y="249"/>
                </a:cxn>
                <a:cxn ang="0">
                  <a:pos x="28" y="225"/>
                </a:cxn>
                <a:cxn ang="0">
                  <a:pos x="38" y="199"/>
                </a:cxn>
                <a:cxn ang="0">
                  <a:pos x="49" y="170"/>
                </a:cxn>
                <a:cxn ang="0">
                  <a:pos x="61" y="139"/>
                </a:cxn>
                <a:cxn ang="0">
                  <a:pos x="75" y="105"/>
                </a:cxn>
                <a:cxn ang="0">
                  <a:pos x="89" y="71"/>
                </a:cxn>
                <a:cxn ang="0">
                  <a:pos x="123" y="0"/>
                </a:cxn>
              </a:cxnLst>
              <a:rect l="0" t="0" r="r" b="b"/>
              <a:pathLst>
                <a:path w="151" h="366">
                  <a:moveTo>
                    <a:pt x="123" y="0"/>
                  </a:moveTo>
                  <a:lnTo>
                    <a:pt x="151" y="9"/>
                  </a:lnTo>
                  <a:lnTo>
                    <a:pt x="150" y="12"/>
                  </a:lnTo>
                  <a:lnTo>
                    <a:pt x="148" y="20"/>
                  </a:lnTo>
                  <a:lnTo>
                    <a:pt x="144" y="34"/>
                  </a:lnTo>
                  <a:lnTo>
                    <a:pt x="140" y="52"/>
                  </a:lnTo>
                  <a:lnTo>
                    <a:pt x="134" y="72"/>
                  </a:lnTo>
                  <a:lnTo>
                    <a:pt x="128" y="96"/>
                  </a:lnTo>
                  <a:lnTo>
                    <a:pt x="120" y="122"/>
                  </a:lnTo>
                  <a:lnTo>
                    <a:pt x="113" y="150"/>
                  </a:lnTo>
                  <a:lnTo>
                    <a:pt x="106" y="178"/>
                  </a:lnTo>
                  <a:lnTo>
                    <a:pt x="99" y="207"/>
                  </a:lnTo>
                  <a:lnTo>
                    <a:pt x="92" y="235"/>
                  </a:lnTo>
                  <a:lnTo>
                    <a:pt x="86" y="264"/>
                  </a:lnTo>
                  <a:lnTo>
                    <a:pt x="80" y="289"/>
                  </a:lnTo>
                  <a:lnTo>
                    <a:pt x="76" y="313"/>
                  </a:lnTo>
                  <a:lnTo>
                    <a:pt x="72" y="333"/>
                  </a:lnTo>
                  <a:lnTo>
                    <a:pt x="30" y="366"/>
                  </a:lnTo>
                  <a:lnTo>
                    <a:pt x="0" y="308"/>
                  </a:lnTo>
                  <a:lnTo>
                    <a:pt x="1" y="305"/>
                  </a:lnTo>
                  <a:lnTo>
                    <a:pt x="3" y="298"/>
                  </a:lnTo>
                  <a:lnTo>
                    <a:pt x="7" y="286"/>
                  </a:lnTo>
                  <a:lnTo>
                    <a:pt x="12" y="269"/>
                  </a:lnTo>
                  <a:lnTo>
                    <a:pt x="19" y="249"/>
                  </a:lnTo>
                  <a:lnTo>
                    <a:pt x="28" y="225"/>
                  </a:lnTo>
                  <a:lnTo>
                    <a:pt x="38" y="199"/>
                  </a:lnTo>
                  <a:lnTo>
                    <a:pt x="49" y="170"/>
                  </a:lnTo>
                  <a:lnTo>
                    <a:pt x="61" y="139"/>
                  </a:lnTo>
                  <a:lnTo>
                    <a:pt x="75" y="105"/>
                  </a:lnTo>
                  <a:lnTo>
                    <a:pt x="89" y="7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268"/>
            <p:cNvSpPr>
              <a:spLocks/>
            </p:cNvSpPr>
            <p:nvPr/>
          </p:nvSpPr>
          <p:spPr bwMode="auto">
            <a:xfrm>
              <a:off x="6937375" y="4291013"/>
              <a:ext cx="1066800" cy="1095375"/>
            </a:xfrm>
            <a:custGeom>
              <a:avLst/>
              <a:gdLst/>
              <a:ahLst/>
              <a:cxnLst>
                <a:cxn ang="0">
                  <a:pos x="349" y="21"/>
                </a:cxn>
                <a:cxn ang="0">
                  <a:pos x="419" y="52"/>
                </a:cxn>
                <a:cxn ang="0">
                  <a:pos x="493" y="74"/>
                </a:cxn>
                <a:cxn ang="0">
                  <a:pos x="562" y="86"/>
                </a:cxn>
                <a:cxn ang="0">
                  <a:pos x="618" y="91"/>
                </a:cxn>
                <a:cxn ang="0">
                  <a:pos x="658" y="93"/>
                </a:cxn>
                <a:cxn ang="0">
                  <a:pos x="670" y="131"/>
                </a:cxn>
                <a:cxn ang="0">
                  <a:pos x="659" y="195"/>
                </a:cxn>
                <a:cxn ang="0">
                  <a:pos x="644" y="245"/>
                </a:cxn>
                <a:cxn ang="0">
                  <a:pos x="626" y="282"/>
                </a:cxn>
                <a:cxn ang="0">
                  <a:pos x="609" y="306"/>
                </a:cxn>
                <a:cxn ang="0">
                  <a:pos x="564" y="352"/>
                </a:cxn>
                <a:cxn ang="0">
                  <a:pos x="518" y="388"/>
                </a:cxn>
                <a:cxn ang="0">
                  <a:pos x="463" y="424"/>
                </a:cxn>
                <a:cxn ang="0">
                  <a:pos x="453" y="436"/>
                </a:cxn>
                <a:cxn ang="0">
                  <a:pos x="459" y="456"/>
                </a:cxn>
                <a:cxn ang="0">
                  <a:pos x="470" y="492"/>
                </a:cxn>
                <a:cxn ang="0">
                  <a:pos x="483" y="536"/>
                </a:cxn>
                <a:cxn ang="0">
                  <a:pos x="502" y="607"/>
                </a:cxn>
                <a:cxn ang="0">
                  <a:pos x="511" y="647"/>
                </a:cxn>
                <a:cxn ang="0">
                  <a:pos x="514" y="676"/>
                </a:cxn>
                <a:cxn ang="0">
                  <a:pos x="311" y="688"/>
                </a:cxn>
                <a:cxn ang="0">
                  <a:pos x="305" y="668"/>
                </a:cxn>
                <a:cxn ang="0">
                  <a:pos x="295" y="626"/>
                </a:cxn>
                <a:cxn ang="0">
                  <a:pos x="286" y="561"/>
                </a:cxn>
                <a:cxn ang="0">
                  <a:pos x="281" y="503"/>
                </a:cxn>
                <a:cxn ang="0">
                  <a:pos x="279" y="450"/>
                </a:cxn>
                <a:cxn ang="0">
                  <a:pos x="280" y="377"/>
                </a:cxn>
                <a:cxn ang="0">
                  <a:pos x="287" y="356"/>
                </a:cxn>
                <a:cxn ang="0">
                  <a:pos x="304" y="325"/>
                </a:cxn>
                <a:cxn ang="0">
                  <a:pos x="327" y="295"/>
                </a:cxn>
                <a:cxn ang="0">
                  <a:pos x="351" y="272"/>
                </a:cxn>
                <a:cxn ang="0">
                  <a:pos x="393" y="239"/>
                </a:cxn>
                <a:cxn ang="0">
                  <a:pos x="414" y="224"/>
                </a:cxn>
                <a:cxn ang="0">
                  <a:pos x="422" y="218"/>
                </a:cxn>
                <a:cxn ang="0">
                  <a:pos x="204" y="183"/>
                </a:cxn>
                <a:cxn ang="0">
                  <a:pos x="186" y="238"/>
                </a:cxn>
                <a:cxn ang="0">
                  <a:pos x="163" y="300"/>
                </a:cxn>
                <a:cxn ang="0">
                  <a:pos x="131" y="357"/>
                </a:cxn>
                <a:cxn ang="0">
                  <a:pos x="102" y="394"/>
                </a:cxn>
                <a:cxn ang="0">
                  <a:pos x="79" y="413"/>
                </a:cxn>
                <a:cxn ang="0">
                  <a:pos x="65" y="421"/>
                </a:cxn>
                <a:cxn ang="0">
                  <a:pos x="0" y="287"/>
                </a:cxn>
                <a:cxn ang="0">
                  <a:pos x="8" y="250"/>
                </a:cxn>
                <a:cxn ang="0">
                  <a:pos x="24" y="203"/>
                </a:cxn>
                <a:cxn ang="0">
                  <a:pos x="47" y="148"/>
                </a:cxn>
                <a:cxn ang="0">
                  <a:pos x="75" y="94"/>
                </a:cxn>
                <a:cxn ang="0">
                  <a:pos x="105" y="42"/>
                </a:cxn>
                <a:cxn ang="0">
                  <a:pos x="140" y="30"/>
                </a:cxn>
                <a:cxn ang="0">
                  <a:pos x="179" y="26"/>
                </a:cxn>
                <a:cxn ang="0">
                  <a:pos x="223" y="23"/>
                </a:cxn>
                <a:cxn ang="0">
                  <a:pos x="261" y="21"/>
                </a:cxn>
                <a:cxn ang="0">
                  <a:pos x="294" y="17"/>
                </a:cxn>
                <a:cxn ang="0">
                  <a:pos x="308" y="6"/>
                </a:cxn>
                <a:cxn ang="0">
                  <a:pos x="315" y="0"/>
                </a:cxn>
              </a:cxnLst>
              <a:rect l="0" t="0" r="r" b="b"/>
              <a:pathLst>
                <a:path w="672" h="690">
                  <a:moveTo>
                    <a:pt x="315" y="0"/>
                  </a:moveTo>
                  <a:lnTo>
                    <a:pt x="349" y="21"/>
                  </a:lnTo>
                  <a:lnTo>
                    <a:pt x="383" y="38"/>
                  </a:lnTo>
                  <a:lnTo>
                    <a:pt x="419" y="52"/>
                  </a:lnTo>
                  <a:lnTo>
                    <a:pt x="457" y="65"/>
                  </a:lnTo>
                  <a:lnTo>
                    <a:pt x="493" y="74"/>
                  </a:lnTo>
                  <a:lnTo>
                    <a:pt x="528" y="81"/>
                  </a:lnTo>
                  <a:lnTo>
                    <a:pt x="562" y="86"/>
                  </a:lnTo>
                  <a:lnTo>
                    <a:pt x="592" y="89"/>
                  </a:lnTo>
                  <a:lnTo>
                    <a:pt x="618" y="91"/>
                  </a:lnTo>
                  <a:lnTo>
                    <a:pt x="640" y="92"/>
                  </a:lnTo>
                  <a:lnTo>
                    <a:pt x="658" y="93"/>
                  </a:lnTo>
                  <a:lnTo>
                    <a:pt x="672" y="93"/>
                  </a:lnTo>
                  <a:lnTo>
                    <a:pt x="670" y="131"/>
                  </a:lnTo>
                  <a:lnTo>
                    <a:pt x="665" y="165"/>
                  </a:lnTo>
                  <a:lnTo>
                    <a:pt x="659" y="195"/>
                  </a:lnTo>
                  <a:lnTo>
                    <a:pt x="652" y="222"/>
                  </a:lnTo>
                  <a:lnTo>
                    <a:pt x="644" y="245"/>
                  </a:lnTo>
                  <a:lnTo>
                    <a:pt x="634" y="264"/>
                  </a:lnTo>
                  <a:lnTo>
                    <a:pt x="626" y="282"/>
                  </a:lnTo>
                  <a:lnTo>
                    <a:pt x="617" y="295"/>
                  </a:lnTo>
                  <a:lnTo>
                    <a:pt x="609" y="306"/>
                  </a:lnTo>
                  <a:lnTo>
                    <a:pt x="587" y="331"/>
                  </a:lnTo>
                  <a:lnTo>
                    <a:pt x="564" y="352"/>
                  </a:lnTo>
                  <a:lnTo>
                    <a:pt x="541" y="371"/>
                  </a:lnTo>
                  <a:lnTo>
                    <a:pt x="518" y="388"/>
                  </a:lnTo>
                  <a:lnTo>
                    <a:pt x="479" y="414"/>
                  </a:lnTo>
                  <a:lnTo>
                    <a:pt x="463" y="424"/>
                  </a:lnTo>
                  <a:lnTo>
                    <a:pt x="452" y="433"/>
                  </a:lnTo>
                  <a:lnTo>
                    <a:pt x="453" y="436"/>
                  </a:lnTo>
                  <a:lnTo>
                    <a:pt x="455" y="444"/>
                  </a:lnTo>
                  <a:lnTo>
                    <a:pt x="459" y="456"/>
                  </a:lnTo>
                  <a:lnTo>
                    <a:pt x="464" y="472"/>
                  </a:lnTo>
                  <a:lnTo>
                    <a:pt x="470" y="492"/>
                  </a:lnTo>
                  <a:lnTo>
                    <a:pt x="476" y="513"/>
                  </a:lnTo>
                  <a:lnTo>
                    <a:pt x="483" y="536"/>
                  </a:lnTo>
                  <a:lnTo>
                    <a:pt x="490" y="560"/>
                  </a:lnTo>
                  <a:lnTo>
                    <a:pt x="502" y="607"/>
                  </a:lnTo>
                  <a:lnTo>
                    <a:pt x="507" y="628"/>
                  </a:lnTo>
                  <a:lnTo>
                    <a:pt x="511" y="647"/>
                  </a:lnTo>
                  <a:lnTo>
                    <a:pt x="513" y="663"/>
                  </a:lnTo>
                  <a:lnTo>
                    <a:pt x="514" y="676"/>
                  </a:lnTo>
                  <a:lnTo>
                    <a:pt x="312" y="690"/>
                  </a:lnTo>
                  <a:lnTo>
                    <a:pt x="311" y="688"/>
                  </a:lnTo>
                  <a:lnTo>
                    <a:pt x="308" y="680"/>
                  </a:lnTo>
                  <a:lnTo>
                    <a:pt x="305" y="668"/>
                  </a:lnTo>
                  <a:lnTo>
                    <a:pt x="300" y="650"/>
                  </a:lnTo>
                  <a:lnTo>
                    <a:pt x="295" y="626"/>
                  </a:lnTo>
                  <a:lnTo>
                    <a:pt x="290" y="597"/>
                  </a:lnTo>
                  <a:lnTo>
                    <a:pt x="286" y="561"/>
                  </a:lnTo>
                  <a:lnTo>
                    <a:pt x="283" y="532"/>
                  </a:lnTo>
                  <a:lnTo>
                    <a:pt x="281" y="503"/>
                  </a:lnTo>
                  <a:lnTo>
                    <a:pt x="280" y="475"/>
                  </a:lnTo>
                  <a:lnTo>
                    <a:pt x="279" y="450"/>
                  </a:lnTo>
                  <a:lnTo>
                    <a:pt x="279" y="382"/>
                  </a:lnTo>
                  <a:lnTo>
                    <a:pt x="280" y="377"/>
                  </a:lnTo>
                  <a:lnTo>
                    <a:pt x="283" y="368"/>
                  </a:lnTo>
                  <a:lnTo>
                    <a:pt x="287" y="356"/>
                  </a:lnTo>
                  <a:lnTo>
                    <a:pt x="294" y="342"/>
                  </a:lnTo>
                  <a:lnTo>
                    <a:pt x="304" y="325"/>
                  </a:lnTo>
                  <a:lnTo>
                    <a:pt x="317" y="306"/>
                  </a:lnTo>
                  <a:lnTo>
                    <a:pt x="327" y="295"/>
                  </a:lnTo>
                  <a:lnTo>
                    <a:pt x="338" y="284"/>
                  </a:lnTo>
                  <a:lnTo>
                    <a:pt x="351" y="272"/>
                  </a:lnTo>
                  <a:lnTo>
                    <a:pt x="379" y="249"/>
                  </a:lnTo>
                  <a:lnTo>
                    <a:pt x="393" y="239"/>
                  </a:lnTo>
                  <a:lnTo>
                    <a:pt x="404" y="230"/>
                  </a:lnTo>
                  <a:lnTo>
                    <a:pt x="414" y="224"/>
                  </a:lnTo>
                  <a:lnTo>
                    <a:pt x="420" y="220"/>
                  </a:lnTo>
                  <a:lnTo>
                    <a:pt x="422" y="218"/>
                  </a:lnTo>
                  <a:lnTo>
                    <a:pt x="346" y="190"/>
                  </a:lnTo>
                  <a:lnTo>
                    <a:pt x="204" y="183"/>
                  </a:lnTo>
                  <a:lnTo>
                    <a:pt x="195" y="210"/>
                  </a:lnTo>
                  <a:lnTo>
                    <a:pt x="186" y="238"/>
                  </a:lnTo>
                  <a:lnTo>
                    <a:pt x="176" y="268"/>
                  </a:lnTo>
                  <a:lnTo>
                    <a:pt x="163" y="300"/>
                  </a:lnTo>
                  <a:lnTo>
                    <a:pt x="147" y="332"/>
                  </a:lnTo>
                  <a:lnTo>
                    <a:pt x="131" y="357"/>
                  </a:lnTo>
                  <a:lnTo>
                    <a:pt x="116" y="378"/>
                  </a:lnTo>
                  <a:lnTo>
                    <a:pt x="102" y="394"/>
                  </a:lnTo>
                  <a:lnTo>
                    <a:pt x="90" y="405"/>
                  </a:lnTo>
                  <a:lnTo>
                    <a:pt x="79" y="413"/>
                  </a:lnTo>
                  <a:lnTo>
                    <a:pt x="71" y="419"/>
                  </a:lnTo>
                  <a:lnTo>
                    <a:pt x="65" y="421"/>
                  </a:lnTo>
                  <a:lnTo>
                    <a:pt x="61" y="422"/>
                  </a:lnTo>
                  <a:lnTo>
                    <a:pt x="0" y="287"/>
                  </a:lnTo>
                  <a:lnTo>
                    <a:pt x="2" y="271"/>
                  </a:lnTo>
                  <a:lnTo>
                    <a:pt x="8" y="250"/>
                  </a:lnTo>
                  <a:lnTo>
                    <a:pt x="15" y="227"/>
                  </a:lnTo>
                  <a:lnTo>
                    <a:pt x="24" y="203"/>
                  </a:lnTo>
                  <a:lnTo>
                    <a:pt x="35" y="177"/>
                  </a:lnTo>
                  <a:lnTo>
                    <a:pt x="47" y="148"/>
                  </a:lnTo>
                  <a:lnTo>
                    <a:pt x="60" y="121"/>
                  </a:lnTo>
                  <a:lnTo>
                    <a:pt x="75" y="94"/>
                  </a:lnTo>
                  <a:lnTo>
                    <a:pt x="90" y="68"/>
                  </a:lnTo>
                  <a:lnTo>
                    <a:pt x="105" y="42"/>
                  </a:lnTo>
                  <a:lnTo>
                    <a:pt x="111" y="37"/>
                  </a:lnTo>
                  <a:lnTo>
                    <a:pt x="140" y="30"/>
                  </a:lnTo>
                  <a:lnTo>
                    <a:pt x="158" y="28"/>
                  </a:lnTo>
                  <a:lnTo>
                    <a:pt x="179" y="26"/>
                  </a:lnTo>
                  <a:lnTo>
                    <a:pt x="201" y="24"/>
                  </a:lnTo>
                  <a:lnTo>
                    <a:pt x="223" y="23"/>
                  </a:lnTo>
                  <a:lnTo>
                    <a:pt x="243" y="22"/>
                  </a:lnTo>
                  <a:lnTo>
                    <a:pt x="261" y="21"/>
                  </a:lnTo>
                  <a:lnTo>
                    <a:pt x="287" y="21"/>
                  </a:lnTo>
                  <a:lnTo>
                    <a:pt x="294" y="17"/>
                  </a:lnTo>
                  <a:lnTo>
                    <a:pt x="302" y="11"/>
                  </a:lnTo>
                  <a:lnTo>
                    <a:pt x="308" y="6"/>
                  </a:lnTo>
                  <a:lnTo>
                    <a:pt x="313" y="2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269"/>
            <p:cNvSpPr>
              <a:spLocks/>
            </p:cNvSpPr>
            <p:nvPr/>
          </p:nvSpPr>
          <p:spPr bwMode="auto">
            <a:xfrm>
              <a:off x="7651750" y="2744788"/>
              <a:ext cx="892175" cy="811213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337" y="4"/>
                </a:cxn>
                <a:cxn ang="0">
                  <a:pos x="376" y="15"/>
                </a:cxn>
                <a:cxn ang="0">
                  <a:pos x="414" y="30"/>
                </a:cxn>
                <a:cxn ang="0">
                  <a:pos x="447" y="49"/>
                </a:cxn>
                <a:cxn ang="0">
                  <a:pos x="476" y="73"/>
                </a:cxn>
                <a:cxn ang="0">
                  <a:pos x="502" y="100"/>
                </a:cxn>
                <a:cxn ang="0">
                  <a:pos x="525" y="130"/>
                </a:cxn>
                <a:cxn ang="0">
                  <a:pos x="541" y="162"/>
                </a:cxn>
                <a:cxn ang="0">
                  <a:pos x="553" y="197"/>
                </a:cxn>
                <a:cxn ang="0">
                  <a:pos x="560" y="233"/>
                </a:cxn>
                <a:cxn ang="0">
                  <a:pos x="562" y="271"/>
                </a:cxn>
                <a:cxn ang="0">
                  <a:pos x="557" y="310"/>
                </a:cxn>
                <a:cxn ang="0">
                  <a:pos x="547" y="344"/>
                </a:cxn>
                <a:cxn ang="0">
                  <a:pos x="533" y="376"/>
                </a:cxn>
                <a:cxn ang="0">
                  <a:pos x="515" y="405"/>
                </a:cxn>
                <a:cxn ang="0">
                  <a:pos x="491" y="431"/>
                </a:cxn>
                <a:cxn ang="0">
                  <a:pos x="466" y="453"/>
                </a:cxn>
                <a:cxn ang="0">
                  <a:pos x="438" y="472"/>
                </a:cxn>
                <a:cxn ang="0">
                  <a:pos x="407" y="488"/>
                </a:cxn>
                <a:cxn ang="0">
                  <a:pos x="373" y="500"/>
                </a:cxn>
                <a:cxn ang="0">
                  <a:pos x="338" y="508"/>
                </a:cxn>
                <a:cxn ang="0">
                  <a:pos x="303" y="511"/>
                </a:cxn>
                <a:cxn ang="0">
                  <a:pos x="265" y="510"/>
                </a:cxn>
                <a:cxn ang="0">
                  <a:pos x="228" y="505"/>
                </a:cxn>
                <a:cxn ang="0">
                  <a:pos x="188" y="495"/>
                </a:cxn>
                <a:cxn ang="0">
                  <a:pos x="151" y="479"/>
                </a:cxn>
                <a:cxn ang="0">
                  <a:pos x="117" y="460"/>
                </a:cxn>
                <a:cxn ang="0">
                  <a:pos x="87" y="438"/>
                </a:cxn>
                <a:cxn ang="0">
                  <a:pos x="60" y="413"/>
                </a:cxn>
                <a:cxn ang="0">
                  <a:pos x="38" y="384"/>
                </a:cxn>
                <a:cxn ang="0">
                  <a:pos x="21" y="354"/>
                </a:cxn>
                <a:cxn ang="0">
                  <a:pos x="8" y="322"/>
                </a:cxn>
                <a:cxn ang="0">
                  <a:pos x="1" y="288"/>
                </a:cxn>
                <a:cxn ang="0">
                  <a:pos x="0" y="251"/>
                </a:cxn>
                <a:cxn ang="0">
                  <a:pos x="4" y="215"/>
                </a:cxn>
                <a:cxn ang="0">
                  <a:pos x="13" y="186"/>
                </a:cxn>
                <a:cxn ang="0">
                  <a:pos x="27" y="156"/>
                </a:cxn>
                <a:cxn ang="0">
                  <a:pos x="45" y="128"/>
                </a:cxn>
                <a:cxn ang="0">
                  <a:pos x="67" y="101"/>
                </a:cxn>
                <a:cxn ang="0">
                  <a:pos x="94" y="77"/>
                </a:cxn>
                <a:cxn ang="0">
                  <a:pos x="124" y="53"/>
                </a:cxn>
                <a:cxn ang="0">
                  <a:pos x="155" y="34"/>
                </a:cxn>
                <a:cxn ang="0">
                  <a:pos x="189" y="19"/>
                </a:cxn>
                <a:cxn ang="0">
                  <a:pos x="225" y="8"/>
                </a:cxn>
                <a:cxn ang="0">
                  <a:pos x="262" y="1"/>
                </a:cxn>
                <a:cxn ang="0">
                  <a:pos x="300" y="0"/>
                </a:cxn>
              </a:cxnLst>
              <a:rect l="0" t="0" r="r" b="b"/>
              <a:pathLst>
                <a:path w="562" h="511">
                  <a:moveTo>
                    <a:pt x="300" y="0"/>
                  </a:moveTo>
                  <a:lnTo>
                    <a:pt x="337" y="4"/>
                  </a:lnTo>
                  <a:lnTo>
                    <a:pt x="376" y="15"/>
                  </a:lnTo>
                  <a:lnTo>
                    <a:pt x="414" y="30"/>
                  </a:lnTo>
                  <a:lnTo>
                    <a:pt x="447" y="49"/>
                  </a:lnTo>
                  <a:lnTo>
                    <a:pt x="476" y="73"/>
                  </a:lnTo>
                  <a:lnTo>
                    <a:pt x="502" y="100"/>
                  </a:lnTo>
                  <a:lnTo>
                    <a:pt x="525" y="130"/>
                  </a:lnTo>
                  <a:lnTo>
                    <a:pt x="541" y="162"/>
                  </a:lnTo>
                  <a:lnTo>
                    <a:pt x="553" y="197"/>
                  </a:lnTo>
                  <a:lnTo>
                    <a:pt x="560" y="233"/>
                  </a:lnTo>
                  <a:lnTo>
                    <a:pt x="562" y="271"/>
                  </a:lnTo>
                  <a:lnTo>
                    <a:pt x="557" y="310"/>
                  </a:lnTo>
                  <a:lnTo>
                    <a:pt x="547" y="344"/>
                  </a:lnTo>
                  <a:lnTo>
                    <a:pt x="533" y="376"/>
                  </a:lnTo>
                  <a:lnTo>
                    <a:pt x="515" y="405"/>
                  </a:lnTo>
                  <a:lnTo>
                    <a:pt x="491" y="431"/>
                  </a:lnTo>
                  <a:lnTo>
                    <a:pt x="466" y="453"/>
                  </a:lnTo>
                  <a:lnTo>
                    <a:pt x="438" y="472"/>
                  </a:lnTo>
                  <a:lnTo>
                    <a:pt x="407" y="488"/>
                  </a:lnTo>
                  <a:lnTo>
                    <a:pt x="373" y="500"/>
                  </a:lnTo>
                  <a:lnTo>
                    <a:pt x="338" y="508"/>
                  </a:lnTo>
                  <a:lnTo>
                    <a:pt x="303" y="511"/>
                  </a:lnTo>
                  <a:lnTo>
                    <a:pt x="265" y="510"/>
                  </a:lnTo>
                  <a:lnTo>
                    <a:pt x="228" y="505"/>
                  </a:lnTo>
                  <a:lnTo>
                    <a:pt x="188" y="495"/>
                  </a:lnTo>
                  <a:lnTo>
                    <a:pt x="151" y="479"/>
                  </a:lnTo>
                  <a:lnTo>
                    <a:pt x="117" y="460"/>
                  </a:lnTo>
                  <a:lnTo>
                    <a:pt x="87" y="438"/>
                  </a:lnTo>
                  <a:lnTo>
                    <a:pt x="60" y="413"/>
                  </a:lnTo>
                  <a:lnTo>
                    <a:pt x="38" y="384"/>
                  </a:lnTo>
                  <a:lnTo>
                    <a:pt x="21" y="354"/>
                  </a:lnTo>
                  <a:lnTo>
                    <a:pt x="8" y="322"/>
                  </a:lnTo>
                  <a:lnTo>
                    <a:pt x="1" y="288"/>
                  </a:lnTo>
                  <a:lnTo>
                    <a:pt x="0" y="251"/>
                  </a:lnTo>
                  <a:lnTo>
                    <a:pt x="4" y="215"/>
                  </a:lnTo>
                  <a:lnTo>
                    <a:pt x="13" y="186"/>
                  </a:lnTo>
                  <a:lnTo>
                    <a:pt x="27" y="156"/>
                  </a:lnTo>
                  <a:lnTo>
                    <a:pt x="45" y="128"/>
                  </a:lnTo>
                  <a:lnTo>
                    <a:pt x="67" y="101"/>
                  </a:lnTo>
                  <a:lnTo>
                    <a:pt x="94" y="77"/>
                  </a:lnTo>
                  <a:lnTo>
                    <a:pt x="124" y="53"/>
                  </a:lnTo>
                  <a:lnTo>
                    <a:pt x="155" y="34"/>
                  </a:lnTo>
                  <a:lnTo>
                    <a:pt x="189" y="19"/>
                  </a:lnTo>
                  <a:lnTo>
                    <a:pt x="225" y="8"/>
                  </a:lnTo>
                  <a:lnTo>
                    <a:pt x="262" y="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270"/>
            <p:cNvSpPr>
              <a:spLocks/>
            </p:cNvSpPr>
            <p:nvPr/>
          </p:nvSpPr>
          <p:spPr bwMode="auto">
            <a:xfrm>
              <a:off x="7689850" y="2778125"/>
              <a:ext cx="779463" cy="708025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295" y="4"/>
                </a:cxn>
                <a:cxn ang="0">
                  <a:pos x="333" y="14"/>
                </a:cxn>
                <a:cxn ang="0">
                  <a:pos x="367" y="30"/>
                </a:cxn>
                <a:cxn ang="0">
                  <a:pos x="399" y="50"/>
                </a:cxn>
                <a:cxn ang="0">
                  <a:pos x="426" y="73"/>
                </a:cxn>
                <a:cxn ang="0">
                  <a:pos x="449" y="100"/>
                </a:cxn>
                <a:cxn ang="0">
                  <a:pos x="467" y="130"/>
                </a:cxn>
                <a:cxn ang="0">
                  <a:pos x="481" y="163"/>
                </a:cxn>
                <a:cxn ang="0">
                  <a:pos x="489" y="197"/>
                </a:cxn>
                <a:cxn ang="0">
                  <a:pos x="491" y="233"/>
                </a:cxn>
                <a:cxn ang="0">
                  <a:pos x="487" y="271"/>
                </a:cxn>
                <a:cxn ang="0">
                  <a:pos x="477" y="303"/>
                </a:cxn>
                <a:cxn ang="0">
                  <a:pos x="463" y="333"/>
                </a:cxn>
                <a:cxn ang="0">
                  <a:pos x="444" y="359"/>
                </a:cxn>
                <a:cxn ang="0">
                  <a:pos x="422" y="384"/>
                </a:cxn>
                <a:cxn ang="0">
                  <a:pos x="397" y="404"/>
                </a:cxn>
                <a:cxn ang="0">
                  <a:pos x="367" y="420"/>
                </a:cxn>
                <a:cxn ang="0">
                  <a:pos x="337" y="433"/>
                </a:cxn>
                <a:cxn ang="0">
                  <a:pos x="304" y="441"/>
                </a:cxn>
                <a:cxn ang="0">
                  <a:pos x="269" y="446"/>
                </a:cxn>
                <a:cxn ang="0">
                  <a:pos x="234" y="446"/>
                </a:cxn>
                <a:cxn ang="0">
                  <a:pos x="199" y="441"/>
                </a:cxn>
                <a:cxn ang="0">
                  <a:pos x="161" y="431"/>
                </a:cxn>
                <a:cxn ang="0">
                  <a:pos x="126" y="416"/>
                </a:cxn>
                <a:cxn ang="0">
                  <a:pos x="95" y="397"/>
                </a:cxn>
                <a:cxn ang="0">
                  <a:pos x="67" y="375"/>
                </a:cxn>
                <a:cxn ang="0">
                  <a:pos x="43" y="348"/>
                </a:cxn>
                <a:cxn ang="0">
                  <a:pos x="24" y="320"/>
                </a:cxn>
                <a:cxn ang="0">
                  <a:pos x="11" y="290"/>
                </a:cxn>
                <a:cxn ang="0">
                  <a:pos x="2" y="256"/>
                </a:cxn>
                <a:cxn ang="0">
                  <a:pos x="0" y="223"/>
                </a:cxn>
                <a:cxn ang="0">
                  <a:pos x="4" y="188"/>
                </a:cxn>
                <a:cxn ang="0">
                  <a:pos x="13" y="160"/>
                </a:cxn>
                <a:cxn ang="0">
                  <a:pos x="26" y="132"/>
                </a:cxn>
                <a:cxn ang="0">
                  <a:pos x="45" y="105"/>
                </a:cxn>
                <a:cxn ang="0">
                  <a:pos x="68" y="80"/>
                </a:cxn>
                <a:cxn ang="0">
                  <a:pos x="94" y="58"/>
                </a:cxn>
                <a:cxn ang="0">
                  <a:pos x="123" y="37"/>
                </a:cxn>
                <a:cxn ang="0">
                  <a:pos x="155" y="21"/>
                </a:cxn>
                <a:cxn ang="0">
                  <a:pos x="189" y="9"/>
                </a:cxn>
                <a:cxn ang="0">
                  <a:pos x="224" y="2"/>
                </a:cxn>
                <a:cxn ang="0">
                  <a:pos x="259" y="0"/>
                </a:cxn>
              </a:cxnLst>
              <a:rect l="0" t="0" r="r" b="b"/>
              <a:pathLst>
                <a:path w="491" h="446">
                  <a:moveTo>
                    <a:pt x="259" y="0"/>
                  </a:moveTo>
                  <a:lnTo>
                    <a:pt x="295" y="4"/>
                  </a:lnTo>
                  <a:lnTo>
                    <a:pt x="333" y="14"/>
                  </a:lnTo>
                  <a:lnTo>
                    <a:pt x="367" y="30"/>
                  </a:lnTo>
                  <a:lnTo>
                    <a:pt x="399" y="50"/>
                  </a:lnTo>
                  <a:lnTo>
                    <a:pt x="426" y="73"/>
                  </a:lnTo>
                  <a:lnTo>
                    <a:pt x="449" y="100"/>
                  </a:lnTo>
                  <a:lnTo>
                    <a:pt x="467" y="130"/>
                  </a:lnTo>
                  <a:lnTo>
                    <a:pt x="481" y="163"/>
                  </a:lnTo>
                  <a:lnTo>
                    <a:pt x="489" y="197"/>
                  </a:lnTo>
                  <a:lnTo>
                    <a:pt x="491" y="233"/>
                  </a:lnTo>
                  <a:lnTo>
                    <a:pt x="487" y="271"/>
                  </a:lnTo>
                  <a:lnTo>
                    <a:pt x="477" y="303"/>
                  </a:lnTo>
                  <a:lnTo>
                    <a:pt x="463" y="333"/>
                  </a:lnTo>
                  <a:lnTo>
                    <a:pt x="444" y="359"/>
                  </a:lnTo>
                  <a:lnTo>
                    <a:pt x="422" y="384"/>
                  </a:lnTo>
                  <a:lnTo>
                    <a:pt x="397" y="404"/>
                  </a:lnTo>
                  <a:lnTo>
                    <a:pt x="367" y="420"/>
                  </a:lnTo>
                  <a:lnTo>
                    <a:pt x="337" y="433"/>
                  </a:lnTo>
                  <a:lnTo>
                    <a:pt x="304" y="441"/>
                  </a:lnTo>
                  <a:lnTo>
                    <a:pt x="269" y="446"/>
                  </a:lnTo>
                  <a:lnTo>
                    <a:pt x="234" y="446"/>
                  </a:lnTo>
                  <a:lnTo>
                    <a:pt x="199" y="441"/>
                  </a:lnTo>
                  <a:lnTo>
                    <a:pt x="161" y="431"/>
                  </a:lnTo>
                  <a:lnTo>
                    <a:pt x="126" y="416"/>
                  </a:lnTo>
                  <a:lnTo>
                    <a:pt x="95" y="397"/>
                  </a:lnTo>
                  <a:lnTo>
                    <a:pt x="67" y="375"/>
                  </a:lnTo>
                  <a:lnTo>
                    <a:pt x="43" y="348"/>
                  </a:lnTo>
                  <a:lnTo>
                    <a:pt x="24" y="320"/>
                  </a:lnTo>
                  <a:lnTo>
                    <a:pt x="11" y="290"/>
                  </a:lnTo>
                  <a:lnTo>
                    <a:pt x="2" y="256"/>
                  </a:lnTo>
                  <a:lnTo>
                    <a:pt x="0" y="223"/>
                  </a:lnTo>
                  <a:lnTo>
                    <a:pt x="4" y="188"/>
                  </a:lnTo>
                  <a:lnTo>
                    <a:pt x="13" y="160"/>
                  </a:lnTo>
                  <a:lnTo>
                    <a:pt x="26" y="132"/>
                  </a:lnTo>
                  <a:lnTo>
                    <a:pt x="45" y="105"/>
                  </a:lnTo>
                  <a:lnTo>
                    <a:pt x="68" y="80"/>
                  </a:lnTo>
                  <a:lnTo>
                    <a:pt x="94" y="58"/>
                  </a:lnTo>
                  <a:lnTo>
                    <a:pt x="123" y="37"/>
                  </a:lnTo>
                  <a:lnTo>
                    <a:pt x="155" y="21"/>
                  </a:lnTo>
                  <a:lnTo>
                    <a:pt x="189" y="9"/>
                  </a:lnTo>
                  <a:lnTo>
                    <a:pt x="224" y="2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8A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271"/>
            <p:cNvSpPr>
              <a:spLocks/>
            </p:cNvSpPr>
            <p:nvPr/>
          </p:nvSpPr>
          <p:spPr bwMode="auto">
            <a:xfrm>
              <a:off x="7926387" y="2765425"/>
              <a:ext cx="617538" cy="78105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41" y="2"/>
                </a:cxn>
                <a:cxn ang="0">
                  <a:pos x="166" y="6"/>
                </a:cxn>
                <a:cxn ang="0">
                  <a:pos x="204" y="16"/>
                </a:cxn>
                <a:cxn ang="0">
                  <a:pos x="240" y="31"/>
                </a:cxn>
                <a:cxn ang="0">
                  <a:pos x="273" y="49"/>
                </a:cxn>
                <a:cxn ang="0">
                  <a:pos x="302" y="72"/>
                </a:cxn>
                <a:cxn ang="0">
                  <a:pos x="327" y="97"/>
                </a:cxn>
                <a:cxn ang="0">
                  <a:pos x="350" y="125"/>
                </a:cxn>
                <a:cxn ang="0">
                  <a:pos x="367" y="155"/>
                </a:cxn>
                <a:cxn ang="0">
                  <a:pos x="380" y="189"/>
                </a:cxn>
                <a:cxn ang="0">
                  <a:pos x="388" y="223"/>
                </a:cxn>
                <a:cxn ang="0">
                  <a:pos x="389" y="259"/>
                </a:cxn>
                <a:cxn ang="0">
                  <a:pos x="384" y="297"/>
                </a:cxn>
                <a:cxn ang="0">
                  <a:pos x="375" y="330"/>
                </a:cxn>
                <a:cxn ang="0">
                  <a:pos x="361" y="360"/>
                </a:cxn>
                <a:cxn ang="0">
                  <a:pos x="344" y="388"/>
                </a:cxn>
                <a:cxn ang="0">
                  <a:pos x="323" y="413"/>
                </a:cxn>
                <a:cxn ang="0">
                  <a:pos x="299" y="435"/>
                </a:cxn>
                <a:cxn ang="0">
                  <a:pos x="272" y="454"/>
                </a:cxn>
                <a:cxn ang="0">
                  <a:pos x="244" y="470"/>
                </a:cxn>
                <a:cxn ang="0">
                  <a:pos x="212" y="483"/>
                </a:cxn>
                <a:cxn ang="0">
                  <a:pos x="179" y="492"/>
                </a:cxn>
                <a:cxn ang="0">
                  <a:pos x="178" y="480"/>
                </a:cxn>
                <a:cxn ang="0">
                  <a:pos x="179" y="467"/>
                </a:cxn>
                <a:cxn ang="0">
                  <a:pos x="184" y="455"/>
                </a:cxn>
                <a:cxn ang="0">
                  <a:pos x="191" y="445"/>
                </a:cxn>
                <a:cxn ang="0">
                  <a:pos x="208" y="428"/>
                </a:cxn>
                <a:cxn ang="0">
                  <a:pos x="217" y="420"/>
                </a:cxn>
                <a:cxn ang="0">
                  <a:pos x="225" y="411"/>
                </a:cxn>
                <a:cxn ang="0">
                  <a:pos x="232" y="402"/>
                </a:cxn>
                <a:cxn ang="0">
                  <a:pos x="237" y="392"/>
                </a:cxn>
                <a:cxn ang="0">
                  <a:pos x="240" y="381"/>
                </a:cxn>
                <a:cxn ang="0">
                  <a:pos x="241" y="367"/>
                </a:cxn>
                <a:cxn ang="0">
                  <a:pos x="238" y="352"/>
                </a:cxn>
                <a:cxn ang="0">
                  <a:pos x="232" y="335"/>
                </a:cxn>
                <a:cxn ang="0">
                  <a:pos x="219" y="316"/>
                </a:cxn>
                <a:cxn ang="0">
                  <a:pos x="203" y="298"/>
                </a:cxn>
                <a:cxn ang="0">
                  <a:pos x="184" y="282"/>
                </a:cxn>
                <a:cxn ang="0">
                  <a:pos x="162" y="266"/>
                </a:cxn>
                <a:cxn ang="0">
                  <a:pos x="138" y="252"/>
                </a:cxn>
                <a:cxn ang="0">
                  <a:pos x="112" y="238"/>
                </a:cxn>
                <a:cxn ang="0">
                  <a:pos x="64" y="208"/>
                </a:cxn>
                <a:cxn ang="0">
                  <a:pos x="48" y="196"/>
                </a:cxn>
                <a:cxn ang="0">
                  <a:pos x="34" y="181"/>
                </a:cxn>
                <a:cxn ang="0">
                  <a:pos x="21" y="164"/>
                </a:cxn>
                <a:cxn ang="0">
                  <a:pos x="10" y="145"/>
                </a:cxn>
                <a:cxn ang="0">
                  <a:pos x="3" y="125"/>
                </a:cxn>
                <a:cxn ang="0">
                  <a:pos x="0" y="104"/>
                </a:cxn>
                <a:cxn ang="0">
                  <a:pos x="2" y="82"/>
                </a:cxn>
                <a:cxn ang="0">
                  <a:pos x="9" y="60"/>
                </a:cxn>
                <a:cxn ang="0">
                  <a:pos x="23" y="36"/>
                </a:cxn>
                <a:cxn ang="0">
                  <a:pos x="42" y="14"/>
                </a:cxn>
                <a:cxn ang="0">
                  <a:pos x="60" y="8"/>
                </a:cxn>
                <a:cxn ang="0">
                  <a:pos x="78" y="4"/>
                </a:cxn>
                <a:cxn ang="0">
                  <a:pos x="98" y="1"/>
                </a:cxn>
                <a:cxn ang="0">
                  <a:pos x="118" y="0"/>
                </a:cxn>
              </a:cxnLst>
              <a:rect l="0" t="0" r="r" b="b"/>
              <a:pathLst>
                <a:path w="389" h="492">
                  <a:moveTo>
                    <a:pt x="118" y="0"/>
                  </a:moveTo>
                  <a:lnTo>
                    <a:pt x="141" y="2"/>
                  </a:lnTo>
                  <a:lnTo>
                    <a:pt x="166" y="6"/>
                  </a:lnTo>
                  <a:lnTo>
                    <a:pt x="204" y="16"/>
                  </a:lnTo>
                  <a:lnTo>
                    <a:pt x="240" y="31"/>
                  </a:lnTo>
                  <a:lnTo>
                    <a:pt x="273" y="49"/>
                  </a:lnTo>
                  <a:lnTo>
                    <a:pt x="302" y="72"/>
                  </a:lnTo>
                  <a:lnTo>
                    <a:pt x="327" y="97"/>
                  </a:lnTo>
                  <a:lnTo>
                    <a:pt x="350" y="125"/>
                  </a:lnTo>
                  <a:lnTo>
                    <a:pt x="367" y="155"/>
                  </a:lnTo>
                  <a:lnTo>
                    <a:pt x="380" y="189"/>
                  </a:lnTo>
                  <a:lnTo>
                    <a:pt x="388" y="223"/>
                  </a:lnTo>
                  <a:lnTo>
                    <a:pt x="389" y="259"/>
                  </a:lnTo>
                  <a:lnTo>
                    <a:pt x="384" y="297"/>
                  </a:lnTo>
                  <a:lnTo>
                    <a:pt x="375" y="330"/>
                  </a:lnTo>
                  <a:lnTo>
                    <a:pt x="361" y="360"/>
                  </a:lnTo>
                  <a:lnTo>
                    <a:pt x="344" y="388"/>
                  </a:lnTo>
                  <a:lnTo>
                    <a:pt x="323" y="413"/>
                  </a:lnTo>
                  <a:lnTo>
                    <a:pt x="299" y="435"/>
                  </a:lnTo>
                  <a:lnTo>
                    <a:pt x="272" y="454"/>
                  </a:lnTo>
                  <a:lnTo>
                    <a:pt x="244" y="470"/>
                  </a:lnTo>
                  <a:lnTo>
                    <a:pt x="212" y="483"/>
                  </a:lnTo>
                  <a:lnTo>
                    <a:pt x="179" y="492"/>
                  </a:lnTo>
                  <a:lnTo>
                    <a:pt x="178" y="480"/>
                  </a:lnTo>
                  <a:lnTo>
                    <a:pt x="179" y="467"/>
                  </a:lnTo>
                  <a:lnTo>
                    <a:pt x="184" y="455"/>
                  </a:lnTo>
                  <a:lnTo>
                    <a:pt x="191" y="445"/>
                  </a:lnTo>
                  <a:lnTo>
                    <a:pt x="208" y="428"/>
                  </a:lnTo>
                  <a:lnTo>
                    <a:pt x="217" y="420"/>
                  </a:lnTo>
                  <a:lnTo>
                    <a:pt x="225" y="411"/>
                  </a:lnTo>
                  <a:lnTo>
                    <a:pt x="232" y="402"/>
                  </a:lnTo>
                  <a:lnTo>
                    <a:pt x="237" y="392"/>
                  </a:lnTo>
                  <a:lnTo>
                    <a:pt x="240" y="381"/>
                  </a:lnTo>
                  <a:lnTo>
                    <a:pt x="241" y="367"/>
                  </a:lnTo>
                  <a:lnTo>
                    <a:pt x="238" y="352"/>
                  </a:lnTo>
                  <a:lnTo>
                    <a:pt x="232" y="335"/>
                  </a:lnTo>
                  <a:lnTo>
                    <a:pt x="219" y="316"/>
                  </a:lnTo>
                  <a:lnTo>
                    <a:pt x="203" y="298"/>
                  </a:lnTo>
                  <a:lnTo>
                    <a:pt x="184" y="282"/>
                  </a:lnTo>
                  <a:lnTo>
                    <a:pt x="162" y="266"/>
                  </a:lnTo>
                  <a:lnTo>
                    <a:pt x="138" y="252"/>
                  </a:lnTo>
                  <a:lnTo>
                    <a:pt x="112" y="238"/>
                  </a:lnTo>
                  <a:lnTo>
                    <a:pt x="64" y="208"/>
                  </a:lnTo>
                  <a:lnTo>
                    <a:pt x="48" y="196"/>
                  </a:lnTo>
                  <a:lnTo>
                    <a:pt x="34" y="181"/>
                  </a:lnTo>
                  <a:lnTo>
                    <a:pt x="21" y="164"/>
                  </a:lnTo>
                  <a:lnTo>
                    <a:pt x="10" y="145"/>
                  </a:lnTo>
                  <a:lnTo>
                    <a:pt x="3" y="125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9" y="60"/>
                  </a:lnTo>
                  <a:lnTo>
                    <a:pt x="23" y="36"/>
                  </a:lnTo>
                  <a:lnTo>
                    <a:pt x="42" y="14"/>
                  </a:lnTo>
                  <a:lnTo>
                    <a:pt x="60" y="8"/>
                  </a:lnTo>
                  <a:lnTo>
                    <a:pt x="78" y="4"/>
                  </a:lnTo>
                  <a:lnTo>
                    <a:pt x="98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272"/>
            <p:cNvSpPr>
              <a:spLocks/>
            </p:cNvSpPr>
            <p:nvPr/>
          </p:nvSpPr>
          <p:spPr bwMode="auto">
            <a:xfrm>
              <a:off x="7923212" y="2743200"/>
              <a:ext cx="620713" cy="80168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18" y="0"/>
                </a:cxn>
                <a:cxn ang="0">
                  <a:pos x="141" y="1"/>
                </a:cxn>
                <a:cxn ang="0">
                  <a:pos x="166" y="5"/>
                </a:cxn>
                <a:cxn ang="0">
                  <a:pos x="205" y="16"/>
                </a:cxn>
                <a:cxn ang="0">
                  <a:pos x="243" y="31"/>
                </a:cxn>
                <a:cxn ang="0">
                  <a:pos x="276" y="50"/>
                </a:cxn>
                <a:cxn ang="0">
                  <a:pos x="305" y="74"/>
                </a:cxn>
                <a:cxn ang="0">
                  <a:pos x="331" y="101"/>
                </a:cxn>
                <a:cxn ang="0">
                  <a:pos x="354" y="131"/>
                </a:cxn>
                <a:cxn ang="0">
                  <a:pos x="370" y="163"/>
                </a:cxn>
                <a:cxn ang="0">
                  <a:pos x="382" y="198"/>
                </a:cxn>
                <a:cxn ang="0">
                  <a:pos x="389" y="234"/>
                </a:cxn>
                <a:cxn ang="0">
                  <a:pos x="391" y="272"/>
                </a:cxn>
                <a:cxn ang="0">
                  <a:pos x="386" y="311"/>
                </a:cxn>
                <a:cxn ang="0">
                  <a:pos x="377" y="343"/>
                </a:cxn>
                <a:cxn ang="0">
                  <a:pos x="364" y="373"/>
                </a:cxn>
                <a:cxn ang="0">
                  <a:pos x="347" y="401"/>
                </a:cxn>
                <a:cxn ang="0">
                  <a:pos x="326" y="426"/>
                </a:cxn>
                <a:cxn ang="0">
                  <a:pos x="303" y="448"/>
                </a:cxn>
                <a:cxn ang="0">
                  <a:pos x="277" y="467"/>
                </a:cxn>
                <a:cxn ang="0">
                  <a:pos x="249" y="482"/>
                </a:cxn>
                <a:cxn ang="0">
                  <a:pos x="218" y="496"/>
                </a:cxn>
                <a:cxn ang="0">
                  <a:pos x="186" y="505"/>
                </a:cxn>
                <a:cxn ang="0">
                  <a:pos x="182" y="500"/>
                </a:cxn>
                <a:cxn ang="0">
                  <a:pos x="179" y="490"/>
                </a:cxn>
                <a:cxn ang="0">
                  <a:pos x="178" y="479"/>
                </a:cxn>
                <a:cxn ang="0">
                  <a:pos x="179" y="467"/>
                </a:cxn>
                <a:cxn ang="0">
                  <a:pos x="184" y="455"/>
                </a:cxn>
                <a:cxn ang="0">
                  <a:pos x="192" y="445"/>
                </a:cxn>
                <a:cxn ang="0">
                  <a:pos x="200" y="436"/>
                </a:cxn>
                <a:cxn ang="0">
                  <a:pos x="225" y="411"/>
                </a:cxn>
                <a:cxn ang="0">
                  <a:pos x="233" y="402"/>
                </a:cxn>
                <a:cxn ang="0">
                  <a:pos x="238" y="392"/>
                </a:cxn>
                <a:cxn ang="0">
                  <a:pos x="241" y="380"/>
                </a:cxn>
                <a:cxn ang="0">
                  <a:pos x="241" y="367"/>
                </a:cxn>
                <a:cxn ang="0">
                  <a:pos x="238" y="352"/>
                </a:cxn>
                <a:cxn ang="0">
                  <a:pos x="231" y="335"/>
                </a:cxn>
                <a:cxn ang="0">
                  <a:pos x="219" y="315"/>
                </a:cxn>
                <a:cxn ang="0">
                  <a:pos x="204" y="298"/>
                </a:cxn>
                <a:cxn ang="0">
                  <a:pos x="184" y="282"/>
                </a:cxn>
                <a:cxn ang="0">
                  <a:pos x="162" y="266"/>
                </a:cxn>
                <a:cxn ang="0">
                  <a:pos x="138" y="252"/>
                </a:cxn>
                <a:cxn ang="0">
                  <a:pos x="112" y="238"/>
                </a:cxn>
                <a:cxn ang="0">
                  <a:pos x="64" y="208"/>
                </a:cxn>
                <a:cxn ang="0">
                  <a:pos x="48" y="195"/>
                </a:cxn>
                <a:cxn ang="0">
                  <a:pos x="34" y="181"/>
                </a:cxn>
                <a:cxn ang="0">
                  <a:pos x="21" y="163"/>
                </a:cxn>
                <a:cxn ang="0">
                  <a:pos x="10" y="144"/>
                </a:cxn>
                <a:cxn ang="0">
                  <a:pos x="3" y="124"/>
                </a:cxn>
                <a:cxn ang="0">
                  <a:pos x="0" y="103"/>
                </a:cxn>
                <a:cxn ang="0">
                  <a:pos x="2" y="82"/>
                </a:cxn>
                <a:cxn ang="0">
                  <a:pos x="9" y="58"/>
                </a:cxn>
                <a:cxn ang="0">
                  <a:pos x="23" y="36"/>
                </a:cxn>
                <a:cxn ang="0">
                  <a:pos x="42" y="13"/>
                </a:cxn>
                <a:cxn ang="0">
                  <a:pos x="60" y="7"/>
                </a:cxn>
                <a:cxn ang="0">
                  <a:pos x="78" y="3"/>
                </a:cxn>
                <a:cxn ang="0">
                  <a:pos x="98" y="0"/>
                </a:cxn>
              </a:cxnLst>
              <a:rect l="0" t="0" r="r" b="b"/>
              <a:pathLst>
                <a:path w="391" h="505">
                  <a:moveTo>
                    <a:pt x="98" y="0"/>
                  </a:moveTo>
                  <a:lnTo>
                    <a:pt x="118" y="0"/>
                  </a:lnTo>
                  <a:lnTo>
                    <a:pt x="141" y="1"/>
                  </a:lnTo>
                  <a:lnTo>
                    <a:pt x="166" y="5"/>
                  </a:lnTo>
                  <a:lnTo>
                    <a:pt x="205" y="16"/>
                  </a:lnTo>
                  <a:lnTo>
                    <a:pt x="243" y="31"/>
                  </a:lnTo>
                  <a:lnTo>
                    <a:pt x="276" y="50"/>
                  </a:lnTo>
                  <a:lnTo>
                    <a:pt x="305" y="74"/>
                  </a:lnTo>
                  <a:lnTo>
                    <a:pt x="331" y="101"/>
                  </a:lnTo>
                  <a:lnTo>
                    <a:pt x="354" y="131"/>
                  </a:lnTo>
                  <a:lnTo>
                    <a:pt x="370" y="163"/>
                  </a:lnTo>
                  <a:lnTo>
                    <a:pt x="382" y="198"/>
                  </a:lnTo>
                  <a:lnTo>
                    <a:pt x="389" y="234"/>
                  </a:lnTo>
                  <a:lnTo>
                    <a:pt x="391" y="272"/>
                  </a:lnTo>
                  <a:lnTo>
                    <a:pt x="386" y="311"/>
                  </a:lnTo>
                  <a:lnTo>
                    <a:pt x="377" y="343"/>
                  </a:lnTo>
                  <a:lnTo>
                    <a:pt x="364" y="373"/>
                  </a:lnTo>
                  <a:lnTo>
                    <a:pt x="347" y="401"/>
                  </a:lnTo>
                  <a:lnTo>
                    <a:pt x="326" y="426"/>
                  </a:lnTo>
                  <a:lnTo>
                    <a:pt x="303" y="448"/>
                  </a:lnTo>
                  <a:lnTo>
                    <a:pt x="277" y="467"/>
                  </a:lnTo>
                  <a:lnTo>
                    <a:pt x="249" y="482"/>
                  </a:lnTo>
                  <a:lnTo>
                    <a:pt x="218" y="496"/>
                  </a:lnTo>
                  <a:lnTo>
                    <a:pt x="186" y="505"/>
                  </a:lnTo>
                  <a:lnTo>
                    <a:pt x="182" y="500"/>
                  </a:lnTo>
                  <a:lnTo>
                    <a:pt x="179" y="490"/>
                  </a:lnTo>
                  <a:lnTo>
                    <a:pt x="178" y="479"/>
                  </a:lnTo>
                  <a:lnTo>
                    <a:pt x="179" y="467"/>
                  </a:lnTo>
                  <a:lnTo>
                    <a:pt x="184" y="455"/>
                  </a:lnTo>
                  <a:lnTo>
                    <a:pt x="192" y="445"/>
                  </a:lnTo>
                  <a:lnTo>
                    <a:pt x="200" y="436"/>
                  </a:lnTo>
                  <a:lnTo>
                    <a:pt x="225" y="411"/>
                  </a:lnTo>
                  <a:lnTo>
                    <a:pt x="233" y="402"/>
                  </a:lnTo>
                  <a:lnTo>
                    <a:pt x="238" y="392"/>
                  </a:lnTo>
                  <a:lnTo>
                    <a:pt x="241" y="380"/>
                  </a:lnTo>
                  <a:lnTo>
                    <a:pt x="241" y="367"/>
                  </a:lnTo>
                  <a:lnTo>
                    <a:pt x="238" y="352"/>
                  </a:lnTo>
                  <a:lnTo>
                    <a:pt x="231" y="335"/>
                  </a:lnTo>
                  <a:lnTo>
                    <a:pt x="219" y="315"/>
                  </a:lnTo>
                  <a:lnTo>
                    <a:pt x="204" y="298"/>
                  </a:lnTo>
                  <a:lnTo>
                    <a:pt x="184" y="282"/>
                  </a:lnTo>
                  <a:lnTo>
                    <a:pt x="162" y="266"/>
                  </a:lnTo>
                  <a:lnTo>
                    <a:pt x="138" y="252"/>
                  </a:lnTo>
                  <a:lnTo>
                    <a:pt x="112" y="238"/>
                  </a:lnTo>
                  <a:lnTo>
                    <a:pt x="64" y="208"/>
                  </a:lnTo>
                  <a:lnTo>
                    <a:pt x="48" y="195"/>
                  </a:lnTo>
                  <a:lnTo>
                    <a:pt x="34" y="181"/>
                  </a:lnTo>
                  <a:lnTo>
                    <a:pt x="21" y="163"/>
                  </a:lnTo>
                  <a:lnTo>
                    <a:pt x="10" y="144"/>
                  </a:lnTo>
                  <a:lnTo>
                    <a:pt x="3" y="124"/>
                  </a:lnTo>
                  <a:lnTo>
                    <a:pt x="0" y="103"/>
                  </a:lnTo>
                  <a:lnTo>
                    <a:pt x="2" y="82"/>
                  </a:lnTo>
                  <a:lnTo>
                    <a:pt x="9" y="58"/>
                  </a:lnTo>
                  <a:lnTo>
                    <a:pt x="23" y="36"/>
                  </a:lnTo>
                  <a:lnTo>
                    <a:pt x="42" y="13"/>
                  </a:lnTo>
                  <a:lnTo>
                    <a:pt x="60" y="7"/>
                  </a:lnTo>
                  <a:lnTo>
                    <a:pt x="7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1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Freeform 273"/>
            <p:cNvSpPr>
              <a:spLocks/>
            </p:cNvSpPr>
            <p:nvPr/>
          </p:nvSpPr>
          <p:spPr bwMode="auto">
            <a:xfrm>
              <a:off x="7608887" y="4379913"/>
              <a:ext cx="395288" cy="1079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1" y="11"/>
                </a:cxn>
                <a:cxn ang="0">
                  <a:pos x="76" y="19"/>
                </a:cxn>
                <a:cxn ang="0">
                  <a:pos x="110" y="26"/>
                </a:cxn>
                <a:cxn ang="0">
                  <a:pos x="143" y="30"/>
                </a:cxn>
                <a:cxn ang="0">
                  <a:pos x="172" y="34"/>
                </a:cxn>
                <a:cxn ang="0">
                  <a:pos x="197" y="35"/>
                </a:cxn>
                <a:cxn ang="0">
                  <a:pos x="219" y="37"/>
                </a:cxn>
                <a:cxn ang="0">
                  <a:pos x="249" y="37"/>
                </a:cxn>
                <a:cxn ang="0">
                  <a:pos x="248" y="60"/>
                </a:cxn>
                <a:cxn ang="0">
                  <a:pos x="225" y="65"/>
                </a:cxn>
                <a:cxn ang="0">
                  <a:pos x="199" y="68"/>
                </a:cxn>
                <a:cxn ang="0">
                  <a:pos x="174" y="67"/>
                </a:cxn>
                <a:cxn ang="0">
                  <a:pos x="149" y="65"/>
                </a:cxn>
                <a:cxn ang="0">
                  <a:pos x="124" y="61"/>
                </a:cxn>
                <a:cxn ang="0">
                  <a:pos x="99" y="56"/>
                </a:cxn>
                <a:cxn ang="0">
                  <a:pos x="76" y="50"/>
                </a:cxn>
                <a:cxn ang="0">
                  <a:pos x="22" y="32"/>
                </a:cxn>
                <a:cxn ang="0">
                  <a:pos x="11" y="27"/>
                </a:cxn>
                <a:cxn ang="0">
                  <a:pos x="3" y="24"/>
                </a:cxn>
                <a:cxn ang="0">
                  <a:pos x="0" y="23"/>
                </a:cxn>
                <a:cxn ang="0">
                  <a:pos x="2" y="11"/>
                </a:cxn>
                <a:cxn ang="0">
                  <a:pos x="4" y="0"/>
                </a:cxn>
              </a:cxnLst>
              <a:rect l="0" t="0" r="r" b="b"/>
              <a:pathLst>
                <a:path w="249" h="68">
                  <a:moveTo>
                    <a:pt x="4" y="0"/>
                  </a:moveTo>
                  <a:lnTo>
                    <a:pt x="41" y="11"/>
                  </a:lnTo>
                  <a:lnTo>
                    <a:pt x="76" y="19"/>
                  </a:lnTo>
                  <a:lnTo>
                    <a:pt x="110" y="26"/>
                  </a:lnTo>
                  <a:lnTo>
                    <a:pt x="143" y="30"/>
                  </a:lnTo>
                  <a:lnTo>
                    <a:pt x="172" y="34"/>
                  </a:lnTo>
                  <a:lnTo>
                    <a:pt x="197" y="35"/>
                  </a:lnTo>
                  <a:lnTo>
                    <a:pt x="219" y="37"/>
                  </a:lnTo>
                  <a:lnTo>
                    <a:pt x="249" y="37"/>
                  </a:lnTo>
                  <a:lnTo>
                    <a:pt x="248" y="60"/>
                  </a:lnTo>
                  <a:lnTo>
                    <a:pt x="225" y="65"/>
                  </a:lnTo>
                  <a:lnTo>
                    <a:pt x="199" y="68"/>
                  </a:lnTo>
                  <a:lnTo>
                    <a:pt x="174" y="67"/>
                  </a:lnTo>
                  <a:lnTo>
                    <a:pt x="149" y="65"/>
                  </a:lnTo>
                  <a:lnTo>
                    <a:pt x="124" y="61"/>
                  </a:lnTo>
                  <a:lnTo>
                    <a:pt x="99" y="56"/>
                  </a:lnTo>
                  <a:lnTo>
                    <a:pt x="76" y="50"/>
                  </a:lnTo>
                  <a:lnTo>
                    <a:pt x="22" y="32"/>
                  </a:lnTo>
                  <a:lnTo>
                    <a:pt x="11" y="27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Freeform 274"/>
            <p:cNvSpPr>
              <a:spLocks/>
            </p:cNvSpPr>
            <p:nvPr/>
          </p:nvSpPr>
          <p:spPr bwMode="auto">
            <a:xfrm>
              <a:off x="7321550" y="3071813"/>
              <a:ext cx="171450" cy="103188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06" y="5"/>
                </a:cxn>
                <a:cxn ang="0">
                  <a:pos x="107" y="9"/>
                </a:cxn>
                <a:cxn ang="0">
                  <a:pos x="107" y="12"/>
                </a:cxn>
                <a:cxn ang="0">
                  <a:pos x="108" y="14"/>
                </a:cxn>
                <a:cxn ang="0">
                  <a:pos x="108" y="15"/>
                </a:cxn>
                <a:cxn ang="0">
                  <a:pos x="3" y="65"/>
                </a:cxn>
                <a:cxn ang="0">
                  <a:pos x="1" y="52"/>
                </a:cxn>
                <a:cxn ang="0">
                  <a:pos x="0" y="39"/>
                </a:cxn>
                <a:cxn ang="0">
                  <a:pos x="25" y="22"/>
                </a:cxn>
                <a:cxn ang="0">
                  <a:pos x="48" y="10"/>
                </a:cxn>
                <a:cxn ang="0">
                  <a:pos x="70" y="4"/>
                </a:cxn>
                <a:cxn ang="0">
                  <a:pos x="89" y="1"/>
                </a:cxn>
                <a:cxn ang="0">
                  <a:pos x="104" y="0"/>
                </a:cxn>
              </a:cxnLst>
              <a:rect l="0" t="0" r="r" b="b"/>
              <a:pathLst>
                <a:path w="108" h="65">
                  <a:moveTo>
                    <a:pt x="104" y="0"/>
                  </a:moveTo>
                  <a:lnTo>
                    <a:pt x="106" y="5"/>
                  </a:lnTo>
                  <a:lnTo>
                    <a:pt x="107" y="9"/>
                  </a:lnTo>
                  <a:lnTo>
                    <a:pt x="107" y="12"/>
                  </a:lnTo>
                  <a:lnTo>
                    <a:pt x="108" y="14"/>
                  </a:lnTo>
                  <a:lnTo>
                    <a:pt x="108" y="15"/>
                  </a:lnTo>
                  <a:lnTo>
                    <a:pt x="3" y="65"/>
                  </a:lnTo>
                  <a:lnTo>
                    <a:pt x="1" y="52"/>
                  </a:lnTo>
                  <a:lnTo>
                    <a:pt x="0" y="39"/>
                  </a:lnTo>
                  <a:lnTo>
                    <a:pt x="25" y="22"/>
                  </a:lnTo>
                  <a:lnTo>
                    <a:pt x="48" y="10"/>
                  </a:lnTo>
                  <a:lnTo>
                    <a:pt x="70" y="4"/>
                  </a:lnTo>
                  <a:lnTo>
                    <a:pt x="89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Freeform 275"/>
            <p:cNvSpPr>
              <a:spLocks/>
            </p:cNvSpPr>
            <p:nvPr/>
          </p:nvSpPr>
          <p:spPr bwMode="auto">
            <a:xfrm>
              <a:off x="7402512" y="4291013"/>
              <a:ext cx="92075" cy="6508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0" y="11"/>
                </a:cxn>
                <a:cxn ang="0">
                  <a:pos x="58" y="22"/>
                </a:cxn>
                <a:cxn ang="0">
                  <a:pos x="52" y="33"/>
                </a:cxn>
                <a:cxn ang="0">
                  <a:pos x="48" y="39"/>
                </a:cxn>
                <a:cxn ang="0">
                  <a:pos x="47" y="41"/>
                </a:cxn>
                <a:cxn ang="0">
                  <a:pos x="22" y="30"/>
                </a:cxn>
                <a:cxn ang="0">
                  <a:pos x="0" y="17"/>
                </a:cxn>
                <a:cxn ang="0">
                  <a:pos x="6" y="13"/>
                </a:cxn>
                <a:cxn ang="0">
                  <a:pos x="12" y="8"/>
                </a:cxn>
                <a:cxn ang="0">
                  <a:pos x="17" y="4"/>
                </a:cxn>
                <a:cxn ang="0">
                  <a:pos x="21" y="1"/>
                </a:cxn>
                <a:cxn ang="0">
                  <a:pos x="22" y="0"/>
                </a:cxn>
              </a:cxnLst>
              <a:rect l="0" t="0" r="r" b="b"/>
              <a:pathLst>
                <a:path w="58" h="41">
                  <a:moveTo>
                    <a:pt x="22" y="0"/>
                  </a:moveTo>
                  <a:lnTo>
                    <a:pt x="40" y="11"/>
                  </a:lnTo>
                  <a:lnTo>
                    <a:pt x="58" y="22"/>
                  </a:lnTo>
                  <a:lnTo>
                    <a:pt x="52" y="33"/>
                  </a:lnTo>
                  <a:lnTo>
                    <a:pt x="48" y="39"/>
                  </a:lnTo>
                  <a:lnTo>
                    <a:pt x="47" y="41"/>
                  </a:lnTo>
                  <a:lnTo>
                    <a:pt x="22" y="30"/>
                  </a:lnTo>
                  <a:lnTo>
                    <a:pt x="0" y="17"/>
                  </a:lnTo>
                  <a:lnTo>
                    <a:pt x="6" y="13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" name="Freeform 276"/>
            <p:cNvSpPr>
              <a:spLocks/>
            </p:cNvSpPr>
            <p:nvPr/>
          </p:nvSpPr>
          <p:spPr bwMode="auto">
            <a:xfrm>
              <a:off x="7305675" y="3082925"/>
              <a:ext cx="420688" cy="1257300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64" y="99"/>
                </a:cxn>
                <a:cxn ang="0">
                  <a:pos x="199" y="173"/>
                </a:cxn>
                <a:cxn ang="0">
                  <a:pos x="229" y="227"/>
                </a:cxn>
                <a:cxn ang="0">
                  <a:pos x="251" y="259"/>
                </a:cxn>
                <a:cxn ang="0">
                  <a:pos x="265" y="276"/>
                </a:cxn>
                <a:cxn ang="0">
                  <a:pos x="263" y="288"/>
                </a:cxn>
                <a:cxn ang="0">
                  <a:pos x="257" y="320"/>
                </a:cxn>
                <a:cxn ang="0">
                  <a:pos x="246" y="374"/>
                </a:cxn>
                <a:cxn ang="0">
                  <a:pos x="228" y="451"/>
                </a:cxn>
                <a:cxn ang="0">
                  <a:pos x="204" y="551"/>
                </a:cxn>
                <a:cxn ang="0">
                  <a:pos x="176" y="647"/>
                </a:cxn>
                <a:cxn ang="0">
                  <a:pos x="151" y="716"/>
                </a:cxn>
                <a:cxn ang="0">
                  <a:pos x="132" y="761"/>
                </a:cxn>
                <a:cxn ang="0">
                  <a:pos x="119" y="785"/>
                </a:cxn>
                <a:cxn ang="0">
                  <a:pos x="114" y="792"/>
                </a:cxn>
                <a:cxn ang="0">
                  <a:pos x="76" y="774"/>
                </a:cxn>
                <a:cxn ang="0">
                  <a:pos x="45" y="751"/>
                </a:cxn>
                <a:cxn ang="0">
                  <a:pos x="21" y="729"/>
                </a:cxn>
                <a:cxn ang="0">
                  <a:pos x="5" y="712"/>
                </a:cxn>
                <a:cxn ang="0">
                  <a:pos x="0" y="704"/>
                </a:cxn>
                <a:cxn ang="0">
                  <a:pos x="5" y="697"/>
                </a:cxn>
                <a:cxn ang="0">
                  <a:pos x="18" y="678"/>
                </a:cxn>
                <a:cxn ang="0">
                  <a:pos x="36" y="649"/>
                </a:cxn>
                <a:cxn ang="0">
                  <a:pos x="58" y="613"/>
                </a:cxn>
                <a:cxn ang="0">
                  <a:pos x="72" y="584"/>
                </a:cxn>
                <a:cxn ang="0">
                  <a:pos x="90" y="547"/>
                </a:cxn>
                <a:cxn ang="0">
                  <a:pos x="118" y="484"/>
                </a:cxn>
                <a:cxn ang="0">
                  <a:pos x="134" y="447"/>
                </a:cxn>
                <a:cxn ang="0">
                  <a:pos x="147" y="417"/>
                </a:cxn>
                <a:cxn ang="0">
                  <a:pos x="154" y="399"/>
                </a:cxn>
                <a:cxn ang="0">
                  <a:pos x="154" y="396"/>
                </a:cxn>
                <a:cxn ang="0">
                  <a:pos x="150" y="385"/>
                </a:cxn>
                <a:cxn ang="0">
                  <a:pos x="139" y="363"/>
                </a:cxn>
                <a:cxn ang="0">
                  <a:pos x="120" y="327"/>
                </a:cxn>
                <a:cxn ang="0">
                  <a:pos x="91" y="274"/>
                </a:cxn>
                <a:cxn ang="0">
                  <a:pos x="62" y="216"/>
                </a:cxn>
                <a:cxn ang="0">
                  <a:pos x="40" y="161"/>
                </a:cxn>
                <a:cxn ang="0">
                  <a:pos x="23" y="114"/>
                </a:cxn>
                <a:cxn ang="0">
                  <a:pos x="12" y="78"/>
                </a:cxn>
                <a:cxn ang="0">
                  <a:pos x="7" y="58"/>
                </a:cxn>
                <a:cxn ang="0">
                  <a:pos x="21" y="39"/>
                </a:cxn>
                <a:cxn ang="0">
                  <a:pos x="56" y="18"/>
                </a:cxn>
                <a:cxn ang="0">
                  <a:pos x="91" y="6"/>
                </a:cxn>
                <a:cxn ang="0">
                  <a:pos x="118" y="1"/>
                </a:cxn>
              </a:cxnLst>
              <a:rect l="0" t="0" r="r" b="b"/>
              <a:pathLst>
                <a:path w="265" h="792">
                  <a:moveTo>
                    <a:pt x="126" y="0"/>
                  </a:moveTo>
                  <a:lnTo>
                    <a:pt x="129" y="0"/>
                  </a:lnTo>
                  <a:lnTo>
                    <a:pt x="147" y="52"/>
                  </a:lnTo>
                  <a:lnTo>
                    <a:pt x="164" y="99"/>
                  </a:lnTo>
                  <a:lnTo>
                    <a:pt x="182" y="139"/>
                  </a:lnTo>
                  <a:lnTo>
                    <a:pt x="199" y="173"/>
                  </a:lnTo>
                  <a:lnTo>
                    <a:pt x="215" y="203"/>
                  </a:lnTo>
                  <a:lnTo>
                    <a:pt x="229" y="227"/>
                  </a:lnTo>
                  <a:lnTo>
                    <a:pt x="241" y="245"/>
                  </a:lnTo>
                  <a:lnTo>
                    <a:pt x="251" y="259"/>
                  </a:lnTo>
                  <a:lnTo>
                    <a:pt x="263" y="274"/>
                  </a:lnTo>
                  <a:lnTo>
                    <a:pt x="265" y="276"/>
                  </a:lnTo>
                  <a:lnTo>
                    <a:pt x="265" y="279"/>
                  </a:lnTo>
                  <a:lnTo>
                    <a:pt x="263" y="288"/>
                  </a:lnTo>
                  <a:lnTo>
                    <a:pt x="261" y="301"/>
                  </a:lnTo>
                  <a:lnTo>
                    <a:pt x="257" y="320"/>
                  </a:lnTo>
                  <a:lnTo>
                    <a:pt x="252" y="344"/>
                  </a:lnTo>
                  <a:lnTo>
                    <a:pt x="246" y="374"/>
                  </a:lnTo>
                  <a:lnTo>
                    <a:pt x="238" y="411"/>
                  </a:lnTo>
                  <a:lnTo>
                    <a:pt x="228" y="451"/>
                  </a:lnTo>
                  <a:lnTo>
                    <a:pt x="217" y="499"/>
                  </a:lnTo>
                  <a:lnTo>
                    <a:pt x="204" y="551"/>
                  </a:lnTo>
                  <a:lnTo>
                    <a:pt x="189" y="603"/>
                  </a:lnTo>
                  <a:lnTo>
                    <a:pt x="176" y="647"/>
                  </a:lnTo>
                  <a:lnTo>
                    <a:pt x="163" y="684"/>
                  </a:lnTo>
                  <a:lnTo>
                    <a:pt x="151" y="716"/>
                  </a:lnTo>
                  <a:lnTo>
                    <a:pt x="141" y="741"/>
                  </a:lnTo>
                  <a:lnTo>
                    <a:pt x="132" y="761"/>
                  </a:lnTo>
                  <a:lnTo>
                    <a:pt x="124" y="775"/>
                  </a:lnTo>
                  <a:lnTo>
                    <a:pt x="119" y="785"/>
                  </a:lnTo>
                  <a:lnTo>
                    <a:pt x="115" y="790"/>
                  </a:lnTo>
                  <a:lnTo>
                    <a:pt x="114" y="792"/>
                  </a:lnTo>
                  <a:lnTo>
                    <a:pt x="95" y="784"/>
                  </a:lnTo>
                  <a:lnTo>
                    <a:pt x="76" y="774"/>
                  </a:lnTo>
                  <a:lnTo>
                    <a:pt x="59" y="763"/>
                  </a:lnTo>
                  <a:lnTo>
                    <a:pt x="45" y="751"/>
                  </a:lnTo>
                  <a:lnTo>
                    <a:pt x="32" y="740"/>
                  </a:lnTo>
                  <a:lnTo>
                    <a:pt x="21" y="729"/>
                  </a:lnTo>
                  <a:lnTo>
                    <a:pt x="12" y="719"/>
                  </a:lnTo>
                  <a:lnTo>
                    <a:pt x="5" y="712"/>
                  </a:lnTo>
                  <a:lnTo>
                    <a:pt x="1" y="706"/>
                  </a:lnTo>
                  <a:lnTo>
                    <a:pt x="0" y="704"/>
                  </a:lnTo>
                  <a:lnTo>
                    <a:pt x="1" y="702"/>
                  </a:lnTo>
                  <a:lnTo>
                    <a:pt x="5" y="697"/>
                  </a:lnTo>
                  <a:lnTo>
                    <a:pt x="10" y="689"/>
                  </a:lnTo>
                  <a:lnTo>
                    <a:pt x="18" y="678"/>
                  </a:lnTo>
                  <a:lnTo>
                    <a:pt x="26" y="665"/>
                  </a:lnTo>
                  <a:lnTo>
                    <a:pt x="36" y="649"/>
                  </a:lnTo>
                  <a:lnTo>
                    <a:pt x="47" y="632"/>
                  </a:lnTo>
                  <a:lnTo>
                    <a:pt x="58" y="613"/>
                  </a:lnTo>
                  <a:lnTo>
                    <a:pt x="65" y="599"/>
                  </a:lnTo>
                  <a:lnTo>
                    <a:pt x="72" y="584"/>
                  </a:lnTo>
                  <a:lnTo>
                    <a:pt x="81" y="566"/>
                  </a:lnTo>
                  <a:lnTo>
                    <a:pt x="90" y="547"/>
                  </a:lnTo>
                  <a:lnTo>
                    <a:pt x="100" y="527"/>
                  </a:lnTo>
                  <a:lnTo>
                    <a:pt x="118" y="484"/>
                  </a:lnTo>
                  <a:lnTo>
                    <a:pt x="126" y="465"/>
                  </a:lnTo>
                  <a:lnTo>
                    <a:pt x="134" y="447"/>
                  </a:lnTo>
                  <a:lnTo>
                    <a:pt x="141" y="430"/>
                  </a:lnTo>
                  <a:lnTo>
                    <a:pt x="147" y="417"/>
                  </a:lnTo>
                  <a:lnTo>
                    <a:pt x="151" y="406"/>
                  </a:lnTo>
                  <a:lnTo>
                    <a:pt x="154" y="399"/>
                  </a:lnTo>
                  <a:lnTo>
                    <a:pt x="155" y="397"/>
                  </a:lnTo>
                  <a:lnTo>
                    <a:pt x="154" y="396"/>
                  </a:lnTo>
                  <a:lnTo>
                    <a:pt x="153" y="392"/>
                  </a:lnTo>
                  <a:lnTo>
                    <a:pt x="150" y="385"/>
                  </a:lnTo>
                  <a:lnTo>
                    <a:pt x="145" y="376"/>
                  </a:lnTo>
                  <a:lnTo>
                    <a:pt x="139" y="363"/>
                  </a:lnTo>
                  <a:lnTo>
                    <a:pt x="131" y="347"/>
                  </a:lnTo>
                  <a:lnTo>
                    <a:pt x="120" y="327"/>
                  </a:lnTo>
                  <a:lnTo>
                    <a:pt x="107" y="303"/>
                  </a:lnTo>
                  <a:lnTo>
                    <a:pt x="91" y="274"/>
                  </a:lnTo>
                  <a:lnTo>
                    <a:pt x="76" y="245"/>
                  </a:lnTo>
                  <a:lnTo>
                    <a:pt x="62" y="216"/>
                  </a:lnTo>
                  <a:lnTo>
                    <a:pt x="50" y="188"/>
                  </a:lnTo>
                  <a:lnTo>
                    <a:pt x="40" y="161"/>
                  </a:lnTo>
                  <a:lnTo>
                    <a:pt x="31" y="136"/>
                  </a:lnTo>
                  <a:lnTo>
                    <a:pt x="23" y="114"/>
                  </a:lnTo>
                  <a:lnTo>
                    <a:pt x="17" y="94"/>
                  </a:lnTo>
                  <a:lnTo>
                    <a:pt x="12" y="78"/>
                  </a:lnTo>
                  <a:lnTo>
                    <a:pt x="9" y="65"/>
                  </a:lnTo>
                  <a:lnTo>
                    <a:pt x="7" y="58"/>
                  </a:lnTo>
                  <a:lnTo>
                    <a:pt x="6" y="55"/>
                  </a:lnTo>
                  <a:lnTo>
                    <a:pt x="21" y="39"/>
                  </a:lnTo>
                  <a:lnTo>
                    <a:pt x="38" y="27"/>
                  </a:lnTo>
                  <a:lnTo>
                    <a:pt x="56" y="18"/>
                  </a:lnTo>
                  <a:lnTo>
                    <a:pt x="74" y="11"/>
                  </a:lnTo>
                  <a:lnTo>
                    <a:pt x="91" y="6"/>
                  </a:lnTo>
                  <a:lnTo>
                    <a:pt x="106" y="3"/>
                  </a:lnTo>
                  <a:lnTo>
                    <a:pt x="118" y="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" name="Freeform 277"/>
            <p:cNvSpPr>
              <a:spLocks/>
            </p:cNvSpPr>
            <p:nvPr/>
          </p:nvSpPr>
          <p:spPr bwMode="auto">
            <a:xfrm>
              <a:off x="7761287" y="3548063"/>
              <a:ext cx="163513" cy="144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3" y="27"/>
                </a:cxn>
                <a:cxn ang="0">
                  <a:pos x="79" y="36"/>
                </a:cxn>
                <a:cxn ang="0">
                  <a:pos x="103" y="43"/>
                </a:cxn>
                <a:cxn ang="0">
                  <a:pos x="35" y="91"/>
                </a:cxn>
                <a:cxn ang="0">
                  <a:pos x="5" y="77"/>
                </a:cxn>
                <a:cxn ang="0">
                  <a:pos x="0" y="0"/>
                </a:cxn>
              </a:cxnLst>
              <a:rect l="0" t="0" r="r" b="b"/>
              <a:pathLst>
                <a:path w="103" h="91">
                  <a:moveTo>
                    <a:pt x="0" y="0"/>
                  </a:moveTo>
                  <a:lnTo>
                    <a:pt x="27" y="15"/>
                  </a:lnTo>
                  <a:lnTo>
                    <a:pt x="53" y="27"/>
                  </a:lnTo>
                  <a:lnTo>
                    <a:pt x="79" y="36"/>
                  </a:lnTo>
                  <a:lnTo>
                    <a:pt x="103" y="43"/>
                  </a:lnTo>
                  <a:lnTo>
                    <a:pt x="35" y="91"/>
                  </a:lnTo>
                  <a:lnTo>
                    <a:pt x="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" name="Freeform 278"/>
            <p:cNvSpPr>
              <a:spLocks/>
            </p:cNvSpPr>
            <p:nvPr/>
          </p:nvSpPr>
          <p:spPr bwMode="auto">
            <a:xfrm>
              <a:off x="7527925" y="4816475"/>
              <a:ext cx="342900" cy="560388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189" y="27"/>
                </a:cxn>
                <a:cxn ang="0">
                  <a:pos x="161" y="50"/>
                </a:cxn>
                <a:cxn ang="0">
                  <a:pos x="135" y="67"/>
                </a:cxn>
                <a:cxn ang="0">
                  <a:pos x="112" y="81"/>
                </a:cxn>
                <a:cxn ang="0">
                  <a:pos x="94" y="92"/>
                </a:cxn>
                <a:cxn ang="0">
                  <a:pos x="80" y="102"/>
                </a:cxn>
                <a:cxn ang="0">
                  <a:pos x="81" y="105"/>
                </a:cxn>
                <a:cxn ang="0">
                  <a:pos x="83" y="113"/>
                </a:cxn>
                <a:cxn ang="0">
                  <a:pos x="87" y="125"/>
                </a:cxn>
                <a:cxn ang="0">
                  <a:pos x="92" y="141"/>
                </a:cxn>
                <a:cxn ang="0">
                  <a:pos x="98" y="161"/>
                </a:cxn>
                <a:cxn ang="0">
                  <a:pos x="104" y="182"/>
                </a:cxn>
                <a:cxn ang="0">
                  <a:pos x="111" y="205"/>
                </a:cxn>
                <a:cxn ang="0">
                  <a:pos x="118" y="229"/>
                </a:cxn>
                <a:cxn ang="0">
                  <a:pos x="130" y="276"/>
                </a:cxn>
                <a:cxn ang="0">
                  <a:pos x="135" y="297"/>
                </a:cxn>
                <a:cxn ang="0">
                  <a:pos x="139" y="316"/>
                </a:cxn>
                <a:cxn ang="0">
                  <a:pos x="141" y="332"/>
                </a:cxn>
                <a:cxn ang="0">
                  <a:pos x="142" y="345"/>
                </a:cxn>
                <a:cxn ang="0">
                  <a:pos x="24" y="353"/>
                </a:cxn>
                <a:cxn ang="0">
                  <a:pos x="0" y="262"/>
                </a:cxn>
                <a:cxn ang="0">
                  <a:pos x="14" y="254"/>
                </a:cxn>
                <a:cxn ang="0">
                  <a:pos x="30" y="251"/>
                </a:cxn>
                <a:cxn ang="0">
                  <a:pos x="46" y="250"/>
                </a:cxn>
                <a:cxn ang="0">
                  <a:pos x="63" y="252"/>
                </a:cxn>
                <a:cxn ang="0">
                  <a:pos x="76" y="254"/>
                </a:cxn>
                <a:cxn ang="0">
                  <a:pos x="87" y="257"/>
                </a:cxn>
                <a:cxn ang="0">
                  <a:pos x="94" y="259"/>
                </a:cxn>
                <a:cxn ang="0">
                  <a:pos x="97" y="261"/>
                </a:cxn>
                <a:cxn ang="0">
                  <a:pos x="93" y="234"/>
                </a:cxn>
                <a:cxn ang="0">
                  <a:pos x="88" y="210"/>
                </a:cxn>
                <a:cxn ang="0">
                  <a:pos x="82" y="186"/>
                </a:cxn>
                <a:cxn ang="0">
                  <a:pos x="75" y="165"/>
                </a:cxn>
                <a:cxn ang="0">
                  <a:pos x="68" y="144"/>
                </a:cxn>
                <a:cxn ang="0">
                  <a:pos x="62" y="128"/>
                </a:cxn>
                <a:cxn ang="0">
                  <a:pos x="56" y="114"/>
                </a:cxn>
                <a:cxn ang="0">
                  <a:pos x="51" y="104"/>
                </a:cxn>
                <a:cxn ang="0">
                  <a:pos x="48" y="97"/>
                </a:cxn>
                <a:cxn ang="0">
                  <a:pos x="47" y="95"/>
                </a:cxn>
                <a:cxn ang="0">
                  <a:pos x="81" y="82"/>
                </a:cxn>
                <a:cxn ang="0">
                  <a:pos x="112" y="69"/>
                </a:cxn>
                <a:cxn ang="0">
                  <a:pos x="141" y="55"/>
                </a:cxn>
                <a:cxn ang="0">
                  <a:pos x="169" y="38"/>
                </a:cxn>
                <a:cxn ang="0">
                  <a:pos x="193" y="21"/>
                </a:cxn>
                <a:cxn ang="0">
                  <a:pos x="216" y="0"/>
                </a:cxn>
              </a:cxnLst>
              <a:rect l="0" t="0" r="r" b="b"/>
              <a:pathLst>
                <a:path w="216" h="353">
                  <a:moveTo>
                    <a:pt x="216" y="0"/>
                  </a:moveTo>
                  <a:lnTo>
                    <a:pt x="189" y="27"/>
                  </a:lnTo>
                  <a:lnTo>
                    <a:pt x="161" y="50"/>
                  </a:lnTo>
                  <a:lnTo>
                    <a:pt x="135" y="67"/>
                  </a:lnTo>
                  <a:lnTo>
                    <a:pt x="112" y="81"/>
                  </a:lnTo>
                  <a:lnTo>
                    <a:pt x="94" y="92"/>
                  </a:lnTo>
                  <a:lnTo>
                    <a:pt x="80" y="102"/>
                  </a:lnTo>
                  <a:lnTo>
                    <a:pt x="81" y="105"/>
                  </a:lnTo>
                  <a:lnTo>
                    <a:pt x="83" y="113"/>
                  </a:lnTo>
                  <a:lnTo>
                    <a:pt x="87" y="125"/>
                  </a:lnTo>
                  <a:lnTo>
                    <a:pt x="92" y="141"/>
                  </a:lnTo>
                  <a:lnTo>
                    <a:pt x="98" y="161"/>
                  </a:lnTo>
                  <a:lnTo>
                    <a:pt x="104" y="182"/>
                  </a:lnTo>
                  <a:lnTo>
                    <a:pt x="111" y="205"/>
                  </a:lnTo>
                  <a:lnTo>
                    <a:pt x="118" y="229"/>
                  </a:lnTo>
                  <a:lnTo>
                    <a:pt x="130" y="276"/>
                  </a:lnTo>
                  <a:lnTo>
                    <a:pt x="135" y="297"/>
                  </a:lnTo>
                  <a:lnTo>
                    <a:pt x="139" y="316"/>
                  </a:lnTo>
                  <a:lnTo>
                    <a:pt x="141" y="332"/>
                  </a:lnTo>
                  <a:lnTo>
                    <a:pt x="142" y="345"/>
                  </a:lnTo>
                  <a:lnTo>
                    <a:pt x="24" y="353"/>
                  </a:lnTo>
                  <a:lnTo>
                    <a:pt x="0" y="262"/>
                  </a:lnTo>
                  <a:lnTo>
                    <a:pt x="14" y="254"/>
                  </a:lnTo>
                  <a:lnTo>
                    <a:pt x="30" y="251"/>
                  </a:lnTo>
                  <a:lnTo>
                    <a:pt x="46" y="250"/>
                  </a:lnTo>
                  <a:lnTo>
                    <a:pt x="63" y="252"/>
                  </a:lnTo>
                  <a:lnTo>
                    <a:pt x="76" y="254"/>
                  </a:lnTo>
                  <a:lnTo>
                    <a:pt x="87" y="257"/>
                  </a:lnTo>
                  <a:lnTo>
                    <a:pt x="94" y="259"/>
                  </a:lnTo>
                  <a:lnTo>
                    <a:pt x="97" y="261"/>
                  </a:lnTo>
                  <a:lnTo>
                    <a:pt x="93" y="234"/>
                  </a:lnTo>
                  <a:lnTo>
                    <a:pt x="88" y="210"/>
                  </a:lnTo>
                  <a:lnTo>
                    <a:pt x="82" y="186"/>
                  </a:lnTo>
                  <a:lnTo>
                    <a:pt x="75" y="165"/>
                  </a:lnTo>
                  <a:lnTo>
                    <a:pt x="68" y="144"/>
                  </a:lnTo>
                  <a:lnTo>
                    <a:pt x="62" y="128"/>
                  </a:lnTo>
                  <a:lnTo>
                    <a:pt x="56" y="114"/>
                  </a:lnTo>
                  <a:lnTo>
                    <a:pt x="51" y="104"/>
                  </a:lnTo>
                  <a:lnTo>
                    <a:pt x="48" y="97"/>
                  </a:lnTo>
                  <a:lnTo>
                    <a:pt x="47" y="95"/>
                  </a:lnTo>
                  <a:lnTo>
                    <a:pt x="81" y="82"/>
                  </a:lnTo>
                  <a:lnTo>
                    <a:pt x="112" y="69"/>
                  </a:lnTo>
                  <a:lnTo>
                    <a:pt x="141" y="55"/>
                  </a:lnTo>
                  <a:lnTo>
                    <a:pt x="169" y="38"/>
                  </a:lnTo>
                  <a:lnTo>
                    <a:pt x="193" y="2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" name="Freeform 279"/>
            <p:cNvSpPr>
              <a:spLocks/>
            </p:cNvSpPr>
            <p:nvPr/>
          </p:nvSpPr>
          <p:spPr bwMode="auto">
            <a:xfrm>
              <a:off x="7707312" y="2824163"/>
              <a:ext cx="203200" cy="22225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17"/>
                </a:cxn>
                <a:cxn ang="0">
                  <a:pos x="82" y="35"/>
                </a:cxn>
                <a:cxn ang="0">
                  <a:pos x="63" y="53"/>
                </a:cxn>
                <a:cxn ang="0">
                  <a:pos x="45" y="72"/>
                </a:cxn>
                <a:cxn ang="0">
                  <a:pos x="31" y="89"/>
                </a:cxn>
                <a:cxn ang="0">
                  <a:pos x="20" y="105"/>
                </a:cxn>
                <a:cxn ang="0">
                  <a:pos x="11" y="119"/>
                </a:cxn>
                <a:cxn ang="0">
                  <a:pos x="5" y="131"/>
                </a:cxn>
                <a:cxn ang="0">
                  <a:pos x="1" y="138"/>
                </a:cxn>
                <a:cxn ang="0">
                  <a:pos x="0" y="140"/>
                </a:cxn>
                <a:cxn ang="0">
                  <a:pos x="14" y="108"/>
                </a:cxn>
                <a:cxn ang="0">
                  <a:pos x="30" y="81"/>
                </a:cxn>
                <a:cxn ang="0">
                  <a:pos x="46" y="59"/>
                </a:cxn>
                <a:cxn ang="0">
                  <a:pos x="64" y="42"/>
                </a:cxn>
                <a:cxn ang="0">
                  <a:pos x="81" y="28"/>
                </a:cxn>
                <a:cxn ang="0">
                  <a:pos x="96" y="17"/>
                </a:cxn>
                <a:cxn ang="0">
                  <a:pos x="109" y="8"/>
                </a:cxn>
                <a:cxn ang="0">
                  <a:pos x="119" y="4"/>
                </a:cxn>
                <a:cxn ang="0">
                  <a:pos x="126" y="1"/>
                </a:cxn>
                <a:cxn ang="0">
                  <a:pos x="128" y="0"/>
                </a:cxn>
              </a:cxnLst>
              <a:rect l="0" t="0" r="r" b="b"/>
              <a:pathLst>
                <a:path w="128" h="140">
                  <a:moveTo>
                    <a:pt x="128" y="0"/>
                  </a:moveTo>
                  <a:lnTo>
                    <a:pt x="104" y="17"/>
                  </a:lnTo>
                  <a:lnTo>
                    <a:pt x="82" y="35"/>
                  </a:lnTo>
                  <a:lnTo>
                    <a:pt x="63" y="53"/>
                  </a:lnTo>
                  <a:lnTo>
                    <a:pt x="45" y="72"/>
                  </a:lnTo>
                  <a:lnTo>
                    <a:pt x="31" y="89"/>
                  </a:lnTo>
                  <a:lnTo>
                    <a:pt x="20" y="105"/>
                  </a:lnTo>
                  <a:lnTo>
                    <a:pt x="11" y="119"/>
                  </a:lnTo>
                  <a:lnTo>
                    <a:pt x="5" y="131"/>
                  </a:lnTo>
                  <a:lnTo>
                    <a:pt x="1" y="138"/>
                  </a:lnTo>
                  <a:lnTo>
                    <a:pt x="0" y="140"/>
                  </a:lnTo>
                  <a:lnTo>
                    <a:pt x="14" y="108"/>
                  </a:lnTo>
                  <a:lnTo>
                    <a:pt x="30" y="81"/>
                  </a:lnTo>
                  <a:lnTo>
                    <a:pt x="46" y="59"/>
                  </a:lnTo>
                  <a:lnTo>
                    <a:pt x="64" y="42"/>
                  </a:lnTo>
                  <a:lnTo>
                    <a:pt x="81" y="28"/>
                  </a:lnTo>
                  <a:lnTo>
                    <a:pt x="96" y="17"/>
                  </a:lnTo>
                  <a:lnTo>
                    <a:pt x="109" y="8"/>
                  </a:lnTo>
                  <a:lnTo>
                    <a:pt x="119" y="4"/>
                  </a:lnTo>
                  <a:lnTo>
                    <a:pt x="126" y="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Freeform 280"/>
            <p:cNvSpPr>
              <a:spLocks/>
            </p:cNvSpPr>
            <p:nvPr/>
          </p:nvSpPr>
          <p:spPr bwMode="auto">
            <a:xfrm>
              <a:off x="7375525" y="5218113"/>
              <a:ext cx="376238" cy="21113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21" y="0"/>
                </a:cxn>
                <a:cxn ang="0">
                  <a:pos x="142" y="3"/>
                </a:cxn>
                <a:cxn ang="0">
                  <a:pos x="162" y="11"/>
                </a:cxn>
                <a:cxn ang="0">
                  <a:pos x="178" y="20"/>
                </a:cxn>
                <a:cxn ang="0">
                  <a:pos x="193" y="31"/>
                </a:cxn>
                <a:cxn ang="0">
                  <a:pos x="205" y="43"/>
                </a:cxn>
                <a:cxn ang="0">
                  <a:pos x="215" y="55"/>
                </a:cxn>
                <a:cxn ang="0">
                  <a:pos x="223" y="66"/>
                </a:cxn>
                <a:cxn ang="0">
                  <a:pos x="229" y="76"/>
                </a:cxn>
                <a:cxn ang="0">
                  <a:pos x="234" y="85"/>
                </a:cxn>
                <a:cxn ang="0">
                  <a:pos x="236" y="90"/>
                </a:cxn>
                <a:cxn ang="0">
                  <a:pos x="237" y="92"/>
                </a:cxn>
                <a:cxn ang="0">
                  <a:pos x="3" y="133"/>
                </a:cxn>
                <a:cxn ang="0">
                  <a:pos x="0" y="110"/>
                </a:cxn>
                <a:cxn ang="0">
                  <a:pos x="2" y="89"/>
                </a:cxn>
                <a:cxn ang="0">
                  <a:pos x="7" y="70"/>
                </a:cxn>
                <a:cxn ang="0">
                  <a:pos x="16" y="54"/>
                </a:cxn>
                <a:cxn ang="0">
                  <a:pos x="26" y="39"/>
                </a:cxn>
                <a:cxn ang="0">
                  <a:pos x="39" y="27"/>
                </a:cxn>
                <a:cxn ang="0">
                  <a:pos x="54" y="17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7" y="0"/>
                </a:cxn>
              </a:cxnLst>
              <a:rect l="0" t="0" r="r" b="b"/>
              <a:pathLst>
                <a:path w="237" h="133">
                  <a:moveTo>
                    <a:pt x="97" y="0"/>
                  </a:moveTo>
                  <a:lnTo>
                    <a:pt x="121" y="0"/>
                  </a:lnTo>
                  <a:lnTo>
                    <a:pt x="142" y="3"/>
                  </a:lnTo>
                  <a:lnTo>
                    <a:pt x="162" y="11"/>
                  </a:lnTo>
                  <a:lnTo>
                    <a:pt x="178" y="20"/>
                  </a:lnTo>
                  <a:lnTo>
                    <a:pt x="193" y="31"/>
                  </a:lnTo>
                  <a:lnTo>
                    <a:pt x="205" y="43"/>
                  </a:lnTo>
                  <a:lnTo>
                    <a:pt x="215" y="55"/>
                  </a:lnTo>
                  <a:lnTo>
                    <a:pt x="223" y="66"/>
                  </a:lnTo>
                  <a:lnTo>
                    <a:pt x="229" y="76"/>
                  </a:lnTo>
                  <a:lnTo>
                    <a:pt x="234" y="85"/>
                  </a:lnTo>
                  <a:lnTo>
                    <a:pt x="236" y="90"/>
                  </a:lnTo>
                  <a:lnTo>
                    <a:pt x="237" y="92"/>
                  </a:lnTo>
                  <a:lnTo>
                    <a:pt x="3" y="133"/>
                  </a:lnTo>
                  <a:lnTo>
                    <a:pt x="0" y="110"/>
                  </a:lnTo>
                  <a:lnTo>
                    <a:pt x="2" y="89"/>
                  </a:lnTo>
                  <a:lnTo>
                    <a:pt x="7" y="70"/>
                  </a:lnTo>
                  <a:lnTo>
                    <a:pt x="16" y="54"/>
                  </a:lnTo>
                  <a:lnTo>
                    <a:pt x="26" y="39"/>
                  </a:lnTo>
                  <a:lnTo>
                    <a:pt x="39" y="27"/>
                  </a:lnTo>
                  <a:lnTo>
                    <a:pt x="54" y="17"/>
                  </a:lnTo>
                  <a:lnTo>
                    <a:pt x="68" y="9"/>
                  </a:lnTo>
                  <a:lnTo>
                    <a:pt x="83" y="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" name="Freeform 284"/>
            <p:cNvSpPr>
              <a:spLocks/>
            </p:cNvSpPr>
            <p:nvPr/>
          </p:nvSpPr>
          <p:spPr bwMode="auto">
            <a:xfrm>
              <a:off x="7223125" y="3441700"/>
              <a:ext cx="173038" cy="25241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5" y="0"/>
                </a:cxn>
                <a:cxn ang="0">
                  <a:pos x="66" y="2"/>
                </a:cxn>
                <a:cxn ang="0">
                  <a:pos x="77" y="6"/>
                </a:cxn>
                <a:cxn ang="0">
                  <a:pos x="88" y="11"/>
                </a:cxn>
                <a:cxn ang="0">
                  <a:pos x="96" y="17"/>
                </a:cxn>
                <a:cxn ang="0">
                  <a:pos x="103" y="21"/>
                </a:cxn>
                <a:cxn ang="0">
                  <a:pos x="107" y="25"/>
                </a:cxn>
                <a:cxn ang="0">
                  <a:pos x="109" y="26"/>
                </a:cxn>
                <a:cxn ang="0">
                  <a:pos x="63" y="159"/>
                </a:cxn>
                <a:cxn ang="0">
                  <a:pos x="49" y="149"/>
                </a:cxn>
                <a:cxn ang="0">
                  <a:pos x="34" y="136"/>
                </a:cxn>
                <a:cxn ang="0">
                  <a:pos x="22" y="120"/>
                </a:cxn>
                <a:cxn ang="0">
                  <a:pos x="11" y="103"/>
                </a:cxn>
                <a:cxn ang="0">
                  <a:pos x="3" y="84"/>
                </a:cxn>
                <a:cxn ang="0">
                  <a:pos x="0" y="64"/>
                </a:cxn>
                <a:cxn ang="0">
                  <a:pos x="2" y="43"/>
                </a:cxn>
                <a:cxn ang="0">
                  <a:pos x="10" y="23"/>
                </a:cxn>
                <a:cxn ang="0">
                  <a:pos x="19" y="11"/>
                </a:cxn>
                <a:cxn ang="0">
                  <a:pos x="30" y="4"/>
                </a:cxn>
                <a:cxn ang="0">
                  <a:pos x="43" y="0"/>
                </a:cxn>
              </a:cxnLst>
              <a:rect l="0" t="0" r="r" b="b"/>
              <a:pathLst>
                <a:path w="109" h="159">
                  <a:moveTo>
                    <a:pt x="43" y="0"/>
                  </a:moveTo>
                  <a:lnTo>
                    <a:pt x="55" y="0"/>
                  </a:lnTo>
                  <a:lnTo>
                    <a:pt x="66" y="2"/>
                  </a:lnTo>
                  <a:lnTo>
                    <a:pt x="77" y="6"/>
                  </a:lnTo>
                  <a:lnTo>
                    <a:pt x="88" y="11"/>
                  </a:lnTo>
                  <a:lnTo>
                    <a:pt x="96" y="17"/>
                  </a:lnTo>
                  <a:lnTo>
                    <a:pt x="103" y="21"/>
                  </a:lnTo>
                  <a:lnTo>
                    <a:pt x="107" y="25"/>
                  </a:lnTo>
                  <a:lnTo>
                    <a:pt x="109" y="26"/>
                  </a:lnTo>
                  <a:lnTo>
                    <a:pt x="63" y="159"/>
                  </a:lnTo>
                  <a:lnTo>
                    <a:pt x="49" y="149"/>
                  </a:lnTo>
                  <a:lnTo>
                    <a:pt x="34" y="136"/>
                  </a:lnTo>
                  <a:lnTo>
                    <a:pt x="22" y="120"/>
                  </a:lnTo>
                  <a:lnTo>
                    <a:pt x="11" y="103"/>
                  </a:lnTo>
                  <a:lnTo>
                    <a:pt x="3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0" y="23"/>
                  </a:lnTo>
                  <a:lnTo>
                    <a:pt x="19" y="11"/>
                  </a:lnTo>
                  <a:lnTo>
                    <a:pt x="30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" name="Freeform 286"/>
            <p:cNvSpPr>
              <a:spLocks/>
            </p:cNvSpPr>
            <p:nvPr/>
          </p:nvSpPr>
          <p:spPr bwMode="auto">
            <a:xfrm>
              <a:off x="7751762" y="3681413"/>
              <a:ext cx="66675" cy="2238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0" y="2"/>
                </a:cxn>
                <a:cxn ang="0">
                  <a:pos x="41" y="7"/>
                </a:cxn>
                <a:cxn ang="0">
                  <a:pos x="42" y="6"/>
                </a:cxn>
                <a:cxn ang="0">
                  <a:pos x="33" y="43"/>
                </a:cxn>
                <a:cxn ang="0">
                  <a:pos x="27" y="66"/>
                </a:cxn>
                <a:cxn ang="0">
                  <a:pos x="19" y="92"/>
                </a:cxn>
                <a:cxn ang="0">
                  <a:pos x="11" y="121"/>
                </a:cxn>
                <a:cxn ang="0">
                  <a:pos x="6" y="141"/>
                </a:cxn>
                <a:cxn ang="0">
                  <a:pos x="0" y="108"/>
                </a:cxn>
                <a:cxn ang="0">
                  <a:pos x="0" y="75"/>
                </a:cxn>
                <a:cxn ang="0">
                  <a:pos x="5" y="44"/>
                </a:cxn>
                <a:cxn ang="0">
                  <a:pos x="15" y="14"/>
                </a:cxn>
                <a:cxn ang="0">
                  <a:pos x="23" y="0"/>
                </a:cxn>
              </a:cxnLst>
              <a:rect l="0" t="0" r="r" b="b"/>
              <a:pathLst>
                <a:path w="42" h="141">
                  <a:moveTo>
                    <a:pt x="23" y="0"/>
                  </a:moveTo>
                  <a:lnTo>
                    <a:pt x="30" y="2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33" y="43"/>
                  </a:lnTo>
                  <a:lnTo>
                    <a:pt x="27" y="66"/>
                  </a:lnTo>
                  <a:lnTo>
                    <a:pt x="19" y="92"/>
                  </a:lnTo>
                  <a:lnTo>
                    <a:pt x="11" y="121"/>
                  </a:lnTo>
                  <a:lnTo>
                    <a:pt x="6" y="141"/>
                  </a:lnTo>
                  <a:lnTo>
                    <a:pt x="0" y="108"/>
                  </a:lnTo>
                  <a:lnTo>
                    <a:pt x="0" y="75"/>
                  </a:lnTo>
                  <a:lnTo>
                    <a:pt x="5" y="44"/>
                  </a:lnTo>
                  <a:lnTo>
                    <a:pt x="15" y="1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C82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" name="Freeform 287"/>
            <p:cNvSpPr>
              <a:spLocks/>
            </p:cNvSpPr>
            <p:nvPr/>
          </p:nvSpPr>
          <p:spPr bwMode="auto">
            <a:xfrm>
              <a:off x="7658100" y="3675063"/>
              <a:ext cx="130175" cy="29527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2" y="4"/>
                </a:cxn>
                <a:cxn ang="0">
                  <a:pos x="74" y="18"/>
                </a:cxn>
                <a:cxn ang="0">
                  <a:pos x="64" y="48"/>
                </a:cxn>
                <a:cxn ang="0">
                  <a:pos x="59" y="79"/>
                </a:cxn>
                <a:cxn ang="0">
                  <a:pos x="59" y="112"/>
                </a:cxn>
                <a:cxn ang="0">
                  <a:pos x="65" y="145"/>
                </a:cxn>
                <a:cxn ang="0">
                  <a:pos x="63" y="154"/>
                </a:cxn>
                <a:cxn ang="0">
                  <a:pos x="55" y="186"/>
                </a:cxn>
                <a:cxn ang="0">
                  <a:pos x="29" y="175"/>
                </a:cxn>
                <a:cxn ang="0">
                  <a:pos x="0" y="163"/>
                </a:cxn>
                <a:cxn ang="0">
                  <a:pos x="15" y="126"/>
                </a:cxn>
                <a:cxn ang="0">
                  <a:pos x="31" y="85"/>
                </a:cxn>
                <a:cxn ang="0">
                  <a:pos x="50" y="43"/>
                </a:cxn>
                <a:cxn ang="0">
                  <a:pos x="70" y="0"/>
                </a:cxn>
              </a:cxnLst>
              <a:rect l="0" t="0" r="r" b="b"/>
              <a:pathLst>
                <a:path w="82" h="186">
                  <a:moveTo>
                    <a:pt x="70" y="0"/>
                  </a:moveTo>
                  <a:lnTo>
                    <a:pt x="82" y="4"/>
                  </a:lnTo>
                  <a:lnTo>
                    <a:pt x="74" y="18"/>
                  </a:lnTo>
                  <a:lnTo>
                    <a:pt x="64" y="48"/>
                  </a:lnTo>
                  <a:lnTo>
                    <a:pt x="59" y="79"/>
                  </a:lnTo>
                  <a:lnTo>
                    <a:pt x="59" y="112"/>
                  </a:lnTo>
                  <a:lnTo>
                    <a:pt x="65" y="145"/>
                  </a:lnTo>
                  <a:lnTo>
                    <a:pt x="63" y="154"/>
                  </a:lnTo>
                  <a:lnTo>
                    <a:pt x="55" y="186"/>
                  </a:lnTo>
                  <a:lnTo>
                    <a:pt x="29" y="175"/>
                  </a:lnTo>
                  <a:lnTo>
                    <a:pt x="0" y="163"/>
                  </a:lnTo>
                  <a:lnTo>
                    <a:pt x="15" y="126"/>
                  </a:lnTo>
                  <a:lnTo>
                    <a:pt x="31" y="85"/>
                  </a:lnTo>
                  <a:lnTo>
                    <a:pt x="50" y="4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" name="Freeform 288"/>
            <p:cNvSpPr>
              <a:spLocks/>
            </p:cNvSpPr>
            <p:nvPr/>
          </p:nvSpPr>
          <p:spPr bwMode="auto">
            <a:xfrm>
              <a:off x="7799387" y="3684588"/>
              <a:ext cx="19050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11" y="5"/>
                </a:cxn>
                <a:cxn ang="0">
                  <a:pos x="0" y="0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12" y="4"/>
                  </a:lnTo>
                  <a:lnTo>
                    <a:pt x="1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2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" name="Freeform 289"/>
            <p:cNvSpPr>
              <a:spLocks/>
            </p:cNvSpPr>
            <p:nvPr/>
          </p:nvSpPr>
          <p:spPr bwMode="auto">
            <a:xfrm>
              <a:off x="7459662" y="3533775"/>
              <a:ext cx="242888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3"/>
                </a:cxn>
                <a:cxn ang="0">
                  <a:pos x="52" y="27"/>
                </a:cxn>
                <a:cxn ang="0">
                  <a:pos x="84" y="42"/>
                </a:cxn>
                <a:cxn ang="0">
                  <a:pos x="118" y="57"/>
                </a:cxn>
                <a:cxn ang="0">
                  <a:pos x="153" y="72"/>
                </a:cxn>
                <a:cxn ang="0">
                  <a:pos x="147" y="99"/>
                </a:cxn>
                <a:cxn ang="0">
                  <a:pos x="140" y="130"/>
                </a:cxn>
                <a:cxn ang="0">
                  <a:pos x="132" y="164"/>
                </a:cxn>
                <a:cxn ang="0">
                  <a:pos x="123" y="203"/>
                </a:cxn>
                <a:cxn ang="0">
                  <a:pos x="112" y="246"/>
                </a:cxn>
                <a:cxn ang="0">
                  <a:pos x="82" y="232"/>
                </a:cxn>
                <a:cxn ang="0">
                  <a:pos x="52" y="217"/>
                </a:cxn>
                <a:cxn ang="0">
                  <a:pos x="21" y="199"/>
                </a:cxn>
                <a:cxn ang="0">
                  <a:pos x="30" y="180"/>
                </a:cxn>
                <a:cxn ang="0">
                  <a:pos x="38" y="162"/>
                </a:cxn>
                <a:cxn ang="0">
                  <a:pos x="44" y="146"/>
                </a:cxn>
                <a:cxn ang="0">
                  <a:pos x="50" y="132"/>
                </a:cxn>
                <a:cxn ang="0">
                  <a:pos x="54" y="122"/>
                </a:cxn>
                <a:cxn ang="0">
                  <a:pos x="57" y="115"/>
                </a:cxn>
                <a:cxn ang="0">
                  <a:pos x="58" y="113"/>
                </a:cxn>
                <a:cxn ang="0">
                  <a:pos x="57" y="112"/>
                </a:cxn>
                <a:cxn ang="0">
                  <a:pos x="56" y="109"/>
                </a:cxn>
                <a:cxn ang="0">
                  <a:pos x="53" y="102"/>
                </a:cxn>
                <a:cxn ang="0">
                  <a:pos x="49" y="93"/>
                </a:cxn>
                <a:cxn ang="0">
                  <a:pos x="43" y="82"/>
                </a:cxn>
                <a:cxn ang="0">
                  <a:pos x="35" y="67"/>
                </a:cxn>
                <a:cxn ang="0">
                  <a:pos x="25" y="48"/>
                </a:cxn>
                <a:cxn ang="0">
                  <a:pos x="14" y="26"/>
                </a:cxn>
                <a:cxn ang="0">
                  <a:pos x="0" y="0"/>
                </a:cxn>
              </a:cxnLst>
              <a:rect l="0" t="0" r="r" b="b"/>
              <a:pathLst>
                <a:path w="153" h="246">
                  <a:moveTo>
                    <a:pt x="0" y="0"/>
                  </a:moveTo>
                  <a:lnTo>
                    <a:pt x="24" y="13"/>
                  </a:lnTo>
                  <a:lnTo>
                    <a:pt x="52" y="27"/>
                  </a:lnTo>
                  <a:lnTo>
                    <a:pt x="84" y="42"/>
                  </a:lnTo>
                  <a:lnTo>
                    <a:pt x="118" y="57"/>
                  </a:lnTo>
                  <a:lnTo>
                    <a:pt x="153" y="72"/>
                  </a:lnTo>
                  <a:lnTo>
                    <a:pt x="147" y="99"/>
                  </a:lnTo>
                  <a:lnTo>
                    <a:pt x="140" y="130"/>
                  </a:lnTo>
                  <a:lnTo>
                    <a:pt x="132" y="164"/>
                  </a:lnTo>
                  <a:lnTo>
                    <a:pt x="123" y="203"/>
                  </a:lnTo>
                  <a:lnTo>
                    <a:pt x="112" y="246"/>
                  </a:lnTo>
                  <a:lnTo>
                    <a:pt x="82" y="232"/>
                  </a:lnTo>
                  <a:lnTo>
                    <a:pt x="52" y="217"/>
                  </a:lnTo>
                  <a:lnTo>
                    <a:pt x="21" y="199"/>
                  </a:lnTo>
                  <a:lnTo>
                    <a:pt x="30" y="180"/>
                  </a:lnTo>
                  <a:lnTo>
                    <a:pt x="38" y="162"/>
                  </a:lnTo>
                  <a:lnTo>
                    <a:pt x="44" y="146"/>
                  </a:lnTo>
                  <a:lnTo>
                    <a:pt x="50" y="132"/>
                  </a:lnTo>
                  <a:lnTo>
                    <a:pt x="54" y="122"/>
                  </a:lnTo>
                  <a:lnTo>
                    <a:pt x="57" y="115"/>
                  </a:lnTo>
                  <a:lnTo>
                    <a:pt x="58" y="113"/>
                  </a:lnTo>
                  <a:lnTo>
                    <a:pt x="57" y="112"/>
                  </a:lnTo>
                  <a:lnTo>
                    <a:pt x="56" y="109"/>
                  </a:lnTo>
                  <a:lnTo>
                    <a:pt x="53" y="102"/>
                  </a:lnTo>
                  <a:lnTo>
                    <a:pt x="49" y="93"/>
                  </a:lnTo>
                  <a:lnTo>
                    <a:pt x="43" y="82"/>
                  </a:lnTo>
                  <a:lnTo>
                    <a:pt x="35" y="67"/>
                  </a:lnTo>
                  <a:lnTo>
                    <a:pt x="25" y="48"/>
                  </a:lnTo>
                  <a:lnTo>
                    <a:pt x="1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" name="Freeform 290"/>
            <p:cNvSpPr>
              <a:spLocks/>
            </p:cNvSpPr>
            <p:nvPr/>
          </p:nvSpPr>
          <p:spPr bwMode="auto">
            <a:xfrm>
              <a:off x="7258050" y="3467100"/>
              <a:ext cx="138113" cy="22701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7" y="2"/>
                </a:cxn>
                <a:cxn ang="0">
                  <a:pos x="80" y="5"/>
                </a:cxn>
                <a:cxn ang="0">
                  <a:pos x="83" y="7"/>
                </a:cxn>
                <a:cxn ang="0">
                  <a:pos x="85" y="9"/>
                </a:cxn>
                <a:cxn ang="0">
                  <a:pos x="87" y="10"/>
                </a:cxn>
                <a:cxn ang="0">
                  <a:pos x="41" y="143"/>
                </a:cxn>
                <a:cxn ang="0">
                  <a:pos x="28" y="133"/>
                </a:cxn>
                <a:cxn ang="0">
                  <a:pos x="13" y="120"/>
                </a:cxn>
                <a:cxn ang="0">
                  <a:pos x="0" y="105"/>
                </a:cxn>
                <a:cxn ang="0">
                  <a:pos x="13" y="76"/>
                </a:cxn>
                <a:cxn ang="0">
                  <a:pos x="27" y="53"/>
                </a:cxn>
                <a:cxn ang="0">
                  <a:pos x="40" y="33"/>
                </a:cxn>
                <a:cxn ang="0">
                  <a:pos x="52" y="18"/>
                </a:cxn>
                <a:cxn ang="0">
                  <a:pos x="64" y="7"/>
                </a:cxn>
                <a:cxn ang="0">
                  <a:pos x="73" y="0"/>
                </a:cxn>
              </a:cxnLst>
              <a:rect l="0" t="0" r="r" b="b"/>
              <a:pathLst>
                <a:path w="87" h="143">
                  <a:moveTo>
                    <a:pt x="73" y="0"/>
                  </a:moveTo>
                  <a:lnTo>
                    <a:pt x="77" y="2"/>
                  </a:lnTo>
                  <a:lnTo>
                    <a:pt x="80" y="5"/>
                  </a:lnTo>
                  <a:lnTo>
                    <a:pt x="83" y="7"/>
                  </a:lnTo>
                  <a:lnTo>
                    <a:pt x="85" y="9"/>
                  </a:lnTo>
                  <a:lnTo>
                    <a:pt x="87" y="10"/>
                  </a:lnTo>
                  <a:lnTo>
                    <a:pt x="41" y="143"/>
                  </a:lnTo>
                  <a:lnTo>
                    <a:pt x="28" y="133"/>
                  </a:lnTo>
                  <a:lnTo>
                    <a:pt x="13" y="120"/>
                  </a:lnTo>
                  <a:lnTo>
                    <a:pt x="0" y="105"/>
                  </a:lnTo>
                  <a:lnTo>
                    <a:pt x="13" y="76"/>
                  </a:lnTo>
                  <a:lnTo>
                    <a:pt x="27" y="53"/>
                  </a:lnTo>
                  <a:lnTo>
                    <a:pt x="40" y="33"/>
                  </a:lnTo>
                  <a:lnTo>
                    <a:pt x="52" y="18"/>
                  </a:lnTo>
                  <a:lnTo>
                    <a:pt x="64" y="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" name="Freeform 291"/>
            <p:cNvSpPr>
              <a:spLocks/>
            </p:cNvSpPr>
            <p:nvPr/>
          </p:nvSpPr>
          <p:spPr bwMode="auto">
            <a:xfrm>
              <a:off x="7424737" y="3468688"/>
              <a:ext cx="285750" cy="417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9"/>
                </a:cxn>
                <a:cxn ang="0">
                  <a:pos x="35" y="19"/>
                </a:cxn>
                <a:cxn ang="0">
                  <a:pos x="58" y="32"/>
                </a:cxn>
                <a:cxn ang="0">
                  <a:pos x="84" y="46"/>
                </a:cxn>
                <a:cxn ang="0">
                  <a:pos x="114" y="59"/>
                </a:cxn>
                <a:cxn ang="0">
                  <a:pos x="146" y="71"/>
                </a:cxn>
                <a:cxn ang="0">
                  <a:pos x="180" y="83"/>
                </a:cxn>
                <a:cxn ang="0">
                  <a:pos x="175" y="109"/>
                </a:cxn>
                <a:cxn ang="0">
                  <a:pos x="169" y="140"/>
                </a:cxn>
                <a:cxn ang="0">
                  <a:pos x="161" y="177"/>
                </a:cxn>
                <a:cxn ang="0">
                  <a:pos x="151" y="217"/>
                </a:cxn>
                <a:cxn ang="0">
                  <a:pos x="140" y="263"/>
                </a:cxn>
                <a:cxn ang="0">
                  <a:pos x="97" y="241"/>
                </a:cxn>
                <a:cxn ang="0">
                  <a:pos x="53" y="217"/>
                </a:cxn>
                <a:cxn ang="0">
                  <a:pos x="61" y="200"/>
                </a:cxn>
                <a:cxn ang="0">
                  <a:pos x="67" y="185"/>
                </a:cxn>
                <a:cxn ang="0">
                  <a:pos x="73" y="172"/>
                </a:cxn>
                <a:cxn ang="0">
                  <a:pos x="77" y="162"/>
                </a:cxn>
                <a:cxn ang="0">
                  <a:pos x="79" y="156"/>
                </a:cxn>
                <a:cxn ang="0">
                  <a:pos x="80" y="154"/>
                </a:cxn>
                <a:cxn ang="0">
                  <a:pos x="79" y="153"/>
                </a:cxn>
                <a:cxn ang="0">
                  <a:pos x="78" y="149"/>
                </a:cxn>
                <a:cxn ang="0">
                  <a:pos x="75" y="142"/>
                </a:cxn>
                <a:cxn ang="0">
                  <a:pos x="70" y="133"/>
                </a:cxn>
                <a:cxn ang="0">
                  <a:pos x="64" y="120"/>
                </a:cxn>
                <a:cxn ang="0">
                  <a:pos x="56" y="104"/>
                </a:cxn>
                <a:cxn ang="0">
                  <a:pos x="45" y="84"/>
                </a:cxn>
                <a:cxn ang="0">
                  <a:pos x="32" y="60"/>
                </a:cxn>
                <a:cxn ang="0">
                  <a:pos x="16" y="31"/>
                </a:cxn>
                <a:cxn ang="0">
                  <a:pos x="0" y="0"/>
                </a:cxn>
              </a:cxnLst>
              <a:rect l="0" t="0" r="r" b="b"/>
              <a:pathLst>
                <a:path w="180" h="263">
                  <a:moveTo>
                    <a:pt x="0" y="0"/>
                  </a:moveTo>
                  <a:lnTo>
                    <a:pt x="15" y="9"/>
                  </a:lnTo>
                  <a:lnTo>
                    <a:pt x="35" y="19"/>
                  </a:lnTo>
                  <a:lnTo>
                    <a:pt x="58" y="32"/>
                  </a:lnTo>
                  <a:lnTo>
                    <a:pt x="84" y="46"/>
                  </a:lnTo>
                  <a:lnTo>
                    <a:pt x="114" y="59"/>
                  </a:lnTo>
                  <a:lnTo>
                    <a:pt x="146" y="71"/>
                  </a:lnTo>
                  <a:lnTo>
                    <a:pt x="180" y="83"/>
                  </a:lnTo>
                  <a:lnTo>
                    <a:pt x="175" y="109"/>
                  </a:lnTo>
                  <a:lnTo>
                    <a:pt x="169" y="140"/>
                  </a:lnTo>
                  <a:lnTo>
                    <a:pt x="161" y="177"/>
                  </a:lnTo>
                  <a:lnTo>
                    <a:pt x="151" y="217"/>
                  </a:lnTo>
                  <a:lnTo>
                    <a:pt x="140" y="263"/>
                  </a:lnTo>
                  <a:lnTo>
                    <a:pt x="97" y="241"/>
                  </a:lnTo>
                  <a:lnTo>
                    <a:pt x="53" y="217"/>
                  </a:lnTo>
                  <a:lnTo>
                    <a:pt x="61" y="200"/>
                  </a:lnTo>
                  <a:lnTo>
                    <a:pt x="67" y="185"/>
                  </a:lnTo>
                  <a:lnTo>
                    <a:pt x="73" y="172"/>
                  </a:lnTo>
                  <a:lnTo>
                    <a:pt x="77" y="162"/>
                  </a:lnTo>
                  <a:lnTo>
                    <a:pt x="79" y="156"/>
                  </a:lnTo>
                  <a:lnTo>
                    <a:pt x="80" y="154"/>
                  </a:lnTo>
                  <a:lnTo>
                    <a:pt x="79" y="153"/>
                  </a:lnTo>
                  <a:lnTo>
                    <a:pt x="78" y="149"/>
                  </a:lnTo>
                  <a:lnTo>
                    <a:pt x="75" y="142"/>
                  </a:lnTo>
                  <a:lnTo>
                    <a:pt x="70" y="133"/>
                  </a:lnTo>
                  <a:lnTo>
                    <a:pt x="64" y="120"/>
                  </a:lnTo>
                  <a:lnTo>
                    <a:pt x="56" y="104"/>
                  </a:lnTo>
                  <a:lnTo>
                    <a:pt x="45" y="84"/>
                  </a:lnTo>
                  <a:lnTo>
                    <a:pt x="32" y="60"/>
                  </a:lnTo>
                  <a:lnTo>
                    <a:pt x="1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7275512" y="3467100"/>
              <a:ext cx="830263" cy="996950"/>
              <a:chOff x="6338888" y="3222625"/>
              <a:chExt cx="830263" cy="996950"/>
            </a:xfr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65" name="Freeform 285"/>
              <p:cNvSpPr>
                <a:spLocks/>
              </p:cNvSpPr>
              <p:nvPr/>
            </p:nvSpPr>
            <p:spPr bwMode="auto">
              <a:xfrm>
                <a:off x="6689726" y="3381375"/>
                <a:ext cx="479425" cy="838200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229" y="4"/>
                  </a:cxn>
                  <a:cxn ang="0">
                    <a:pos x="247" y="7"/>
                  </a:cxn>
                  <a:cxn ang="0">
                    <a:pos x="264" y="9"/>
                  </a:cxn>
                  <a:cxn ang="0">
                    <a:pos x="279" y="10"/>
                  </a:cxn>
                  <a:cxn ang="0">
                    <a:pos x="291" y="11"/>
                  </a:cxn>
                  <a:cxn ang="0">
                    <a:pos x="302" y="11"/>
                  </a:cxn>
                  <a:cxn ang="0">
                    <a:pos x="302" y="14"/>
                  </a:cxn>
                  <a:cxn ang="0">
                    <a:pos x="300" y="22"/>
                  </a:cxn>
                  <a:cxn ang="0">
                    <a:pos x="298" y="34"/>
                  </a:cxn>
                  <a:cxn ang="0">
                    <a:pos x="296" y="52"/>
                  </a:cxn>
                  <a:cxn ang="0">
                    <a:pos x="293" y="72"/>
                  </a:cxn>
                  <a:cxn ang="0">
                    <a:pos x="290" y="94"/>
                  </a:cxn>
                  <a:cxn ang="0">
                    <a:pos x="286" y="118"/>
                  </a:cxn>
                  <a:cxn ang="0">
                    <a:pos x="283" y="143"/>
                  </a:cxn>
                  <a:cxn ang="0">
                    <a:pos x="279" y="170"/>
                  </a:cxn>
                  <a:cxn ang="0">
                    <a:pos x="276" y="196"/>
                  </a:cxn>
                  <a:cxn ang="0">
                    <a:pos x="271" y="232"/>
                  </a:cxn>
                  <a:cxn ang="0">
                    <a:pos x="267" y="270"/>
                  </a:cxn>
                  <a:cxn ang="0">
                    <a:pos x="263" y="306"/>
                  </a:cxn>
                  <a:cxn ang="0">
                    <a:pos x="260" y="342"/>
                  </a:cxn>
                  <a:cxn ang="0">
                    <a:pos x="257" y="378"/>
                  </a:cxn>
                  <a:cxn ang="0">
                    <a:pos x="254" y="410"/>
                  </a:cxn>
                  <a:cxn ang="0">
                    <a:pos x="252" y="439"/>
                  </a:cxn>
                  <a:cxn ang="0">
                    <a:pos x="250" y="465"/>
                  </a:cxn>
                  <a:cxn ang="0">
                    <a:pos x="248" y="487"/>
                  </a:cxn>
                  <a:cxn ang="0">
                    <a:pos x="247" y="503"/>
                  </a:cxn>
                  <a:cxn ang="0">
                    <a:pos x="246" y="513"/>
                  </a:cxn>
                  <a:cxn ang="0">
                    <a:pos x="246" y="517"/>
                  </a:cxn>
                  <a:cxn ang="0">
                    <a:pos x="225" y="523"/>
                  </a:cxn>
                  <a:cxn ang="0">
                    <a:pos x="200" y="527"/>
                  </a:cxn>
                  <a:cxn ang="0">
                    <a:pos x="176" y="528"/>
                  </a:cxn>
                  <a:cxn ang="0">
                    <a:pos x="151" y="526"/>
                  </a:cxn>
                  <a:cxn ang="0">
                    <a:pos x="126" y="523"/>
                  </a:cxn>
                  <a:cxn ang="0">
                    <a:pos x="102" y="519"/>
                  </a:cxn>
                  <a:cxn ang="0">
                    <a:pos x="78" y="514"/>
                  </a:cxn>
                  <a:cxn ang="0">
                    <a:pos x="56" y="508"/>
                  </a:cxn>
                  <a:cxn ang="0">
                    <a:pos x="38" y="503"/>
                  </a:cxn>
                  <a:cxn ang="0">
                    <a:pos x="22" y="498"/>
                  </a:cxn>
                  <a:cxn ang="0">
                    <a:pos x="10" y="494"/>
                  </a:cxn>
                  <a:cxn ang="0">
                    <a:pos x="3" y="491"/>
                  </a:cxn>
                  <a:cxn ang="0">
                    <a:pos x="0" y="490"/>
                  </a:cxn>
                  <a:cxn ang="0">
                    <a:pos x="9" y="440"/>
                  </a:cxn>
                  <a:cxn ang="0">
                    <a:pos x="21" y="393"/>
                  </a:cxn>
                  <a:cxn ang="0">
                    <a:pos x="34" y="346"/>
                  </a:cxn>
                  <a:cxn ang="0">
                    <a:pos x="48" y="303"/>
                  </a:cxn>
                  <a:cxn ang="0">
                    <a:pos x="64" y="262"/>
                  </a:cxn>
                  <a:cxn ang="0">
                    <a:pos x="80" y="223"/>
                  </a:cxn>
                  <a:cxn ang="0">
                    <a:pos x="97" y="187"/>
                  </a:cxn>
                  <a:cxn ang="0">
                    <a:pos x="114" y="154"/>
                  </a:cxn>
                  <a:cxn ang="0">
                    <a:pos x="131" y="123"/>
                  </a:cxn>
                  <a:cxn ang="0">
                    <a:pos x="147" y="95"/>
                  </a:cxn>
                  <a:cxn ang="0">
                    <a:pos x="161" y="71"/>
                  </a:cxn>
                  <a:cxn ang="0">
                    <a:pos x="175" y="50"/>
                  </a:cxn>
                  <a:cxn ang="0">
                    <a:pos x="187" y="32"/>
                  </a:cxn>
                  <a:cxn ang="0">
                    <a:pos x="196" y="18"/>
                  </a:cxn>
                  <a:cxn ang="0">
                    <a:pos x="204" y="8"/>
                  </a:cxn>
                  <a:cxn ang="0">
                    <a:pos x="209" y="2"/>
                  </a:cxn>
                  <a:cxn ang="0">
                    <a:pos x="211" y="0"/>
                  </a:cxn>
                </a:cxnLst>
                <a:rect l="0" t="0" r="r" b="b"/>
                <a:pathLst>
                  <a:path w="302" h="528">
                    <a:moveTo>
                      <a:pt x="211" y="0"/>
                    </a:moveTo>
                    <a:lnTo>
                      <a:pt x="229" y="4"/>
                    </a:lnTo>
                    <a:lnTo>
                      <a:pt x="247" y="7"/>
                    </a:lnTo>
                    <a:lnTo>
                      <a:pt x="264" y="9"/>
                    </a:lnTo>
                    <a:lnTo>
                      <a:pt x="279" y="10"/>
                    </a:lnTo>
                    <a:lnTo>
                      <a:pt x="291" y="11"/>
                    </a:lnTo>
                    <a:lnTo>
                      <a:pt x="302" y="11"/>
                    </a:lnTo>
                    <a:lnTo>
                      <a:pt x="302" y="14"/>
                    </a:lnTo>
                    <a:lnTo>
                      <a:pt x="300" y="22"/>
                    </a:lnTo>
                    <a:lnTo>
                      <a:pt x="298" y="34"/>
                    </a:lnTo>
                    <a:lnTo>
                      <a:pt x="296" y="52"/>
                    </a:lnTo>
                    <a:lnTo>
                      <a:pt x="293" y="72"/>
                    </a:lnTo>
                    <a:lnTo>
                      <a:pt x="290" y="94"/>
                    </a:lnTo>
                    <a:lnTo>
                      <a:pt x="286" y="118"/>
                    </a:lnTo>
                    <a:lnTo>
                      <a:pt x="283" y="143"/>
                    </a:lnTo>
                    <a:lnTo>
                      <a:pt x="279" y="170"/>
                    </a:lnTo>
                    <a:lnTo>
                      <a:pt x="276" y="196"/>
                    </a:lnTo>
                    <a:lnTo>
                      <a:pt x="271" y="232"/>
                    </a:lnTo>
                    <a:lnTo>
                      <a:pt x="267" y="270"/>
                    </a:lnTo>
                    <a:lnTo>
                      <a:pt x="263" y="306"/>
                    </a:lnTo>
                    <a:lnTo>
                      <a:pt x="260" y="342"/>
                    </a:lnTo>
                    <a:lnTo>
                      <a:pt x="257" y="378"/>
                    </a:lnTo>
                    <a:lnTo>
                      <a:pt x="254" y="410"/>
                    </a:lnTo>
                    <a:lnTo>
                      <a:pt x="252" y="439"/>
                    </a:lnTo>
                    <a:lnTo>
                      <a:pt x="250" y="465"/>
                    </a:lnTo>
                    <a:lnTo>
                      <a:pt x="248" y="487"/>
                    </a:lnTo>
                    <a:lnTo>
                      <a:pt x="247" y="503"/>
                    </a:lnTo>
                    <a:lnTo>
                      <a:pt x="246" y="513"/>
                    </a:lnTo>
                    <a:lnTo>
                      <a:pt x="246" y="517"/>
                    </a:lnTo>
                    <a:lnTo>
                      <a:pt x="225" y="523"/>
                    </a:lnTo>
                    <a:lnTo>
                      <a:pt x="200" y="527"/>
                    </a:lnTo>
                    <a:lnTo>
                      <a:pt x="176" y="528"/>
                    </a:lnTo>
                    <a:lnTo>
                      <a:pt x="151" y="526"/>
                    </a:lnTo>
                    <a:lnTo>
                      <a:pt x="126" y="523"/>
                    </a:lnTo>
                    <a:lnTo>
                      <a:pt x="102" y="519"/>
                    </a:lnTo>
                    <a:lnTo>
                      <a:pt x="78" y="514"/>
                    </a:lnTo>
                    <a:lnTo>
                      <a:pt x="56" y="508"/>
                    </a:lnTo>
                    <a:lnTo>
                      <a:pt x="38" y="503"/>
                    </a:lnTo>
                    <a:lnTo>
                      <a:pt x="22" y="498"/>
                    </a:lnTo>
                    <a:lnTo>
                      <a:pt x="10" y="494"/>
                    </a:lnTo>
                    <a:lnTo>
                      <a:pt x="3" y="491"/>
                    </a:lnTo>
                    <a:lnTo>
                      <a:pt x="0" y="490"/>
                    </a:lnTo>
                    <a:lnTo>
                      <a:pt x="9" y="440"/>
                    </a:lnTo>
                    <a:lnTo>
                      <a:pt x="21" y="393"/>
                    </a:lnTo>
                    <a:lnTo>
                      <a:pt x="34" y="346"/>
                    </a:lnTo>
                    <a:lnTo>
                      <a:pt x="48" y="303"/>
                    </a:lnTo>
                    <a:lnTo>
                      <a:pt x="64" y="262"/>
                    </a:lnTo>
                    <a:lnTo>
                      <a:pt x="80" y="223"/>
                    </a:lnTo>
                    <a:lnTo>
                      <a:pt x="97" y="187"/>
                    </a:lnTo>
                    <a:lnTo>
                      <a:pt x="114" y="154"/>
                    </a:lnTo>
                    <a:lnTo>
                      <a:pt x="131" y="123"/>
                    </a:lnTo>
                    <a:lnTo>
                      <a:pt x="147" y="95"/>
                    </a:lnTo>
                    <a:lnTo>
                      <a:pt x="161" y="71"/>
                    </a:lnTo>
                    <a:lnTo>
                      <a:pt x="175" y="50"/>
                    </a:lnTo>
                    <a:lnTo>
                      <a:pt x="187" y="32"/>
                    </a:lnTo>
                    <a:lnTo>
                      <a:pt x="196" y="18"/>
                    </a:lnTo>
                    <a:lnTo>
                      <a:pt x="204" y="8"/>
                    </a:lnTo>
                    <a:lnTo>
                      <a:pt x="209" y="2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Freeform 292"/>
              <p:cNvSpPr>
                <a:spLocks/>
              </p:cNvSpPr>
              <p:nvPr/>
            </p:nvSpPr>
            <p:spPr bwMode="auto">
              <a:xfrm>
                <a:off x="6338888" y="3222625"/>
                <a:ext cx="655638" cy="527050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8" y="1"/>
                  </a:cxn>
                  <a:cxn ang="0">
                    <a:pos x="85" y="5"/>
                  </a:cxn>
                  <a:cxn ang="0">
                    <a:pos x="95" y="11"/>
                  </a:cxn>
                  <a:cxn ang="0">
                    <a:pos x="109" y="18"/>
                  </a:cxn>
                  <a:cxn ang="0">
                    <a:pos x="126" y="27"/>
                  </a:cxn>
                  <a:cxn ang="0">
                    <a:pos x="192" y="61"/>
                  </a:cxn>
                  <a:cxn ang="0">
                    <a:pos x="218" y="73"/>
                  </a:cxn>
                  <a:cxn ang="0">
                    <a:pos x="272" y="97"/>
                  </a:cxn>
                  <a:cxn ang="0">
                    <a:pos x="301" y="109"/>
                  </a:cxn>
                  <a:cxn ang="0">
                    <a:pos x="358" y="129"/>
                  </a:cxn>
                  <a:cxn ang="0">
                    <a:pos x="386" y="137"/>
                  </a:cxn>
                  <a:cxn ang="0">
                    <a:pos x="413" y="143"/>
                  </a:cxn>
                  <a:cxn ang="0">
                    <a:pos x="388" y="332"/>
                  </a:cxn>
                  <a:cxn ang="0">
                    <a:pos x="385" y="331"/>
                  </a:cxn>
                  <a:cxn ang="0">
                    <a:pos x="378" y="329"/>
                  </a:cxn>
                  <a:cxn ang="0">
                    <a:pos x="365" y="324"/>
                  </a:cxn>
                  <a:cxn ang="0">
                    <a:pos x="349" y="319"/>
                  </a:cxn>
                  <a:cxn ang="0">
                    <a:pos x="329" y="311"/>
                  </a:cxn>
                  <a:cxn ang="0">
                    <a:pos x="305" y="302"/>
                  </a:cxn>
                  <a:cxn ang="0">
                    <a:pos x="279" y="291"/>
                  </a:cxn>
                  <a:cxn ang="0">
                    <a:pos x="251" y="279"/>
                  </a:cxn>
                  <a:cxn ang="0">
                    <a:pos x="221" y="265"/>
                  </a:cxn>
                  <a:cxn ang="0">
                    <a:pos x="189" y="249"/>
                  </a:cxn>
                  <a:cxn ang="0">
                    <a:pos x="157" y="232"/>
                  </a:cxn>
                  <a:cxn ang="0">
                    <a:pos x="125" y="214"/>
                  </a:cxn>
                  <a:cxn ang="0">
                    <a:pos x="92" y="194"/>
                  </a:cxn>
                  <a:cxn ang="0">
                    <a:pos x="60" y="173"/>
                  </a:cxn>
                  <a:cxn ang="0">
                    <a:pos x="30" y="151"/>
                  </a:cxn>
                  <a:cxn ang="0">
                    <a:pos x="0" y="126"/>
                  </a:cxn>
                  <a:cxn ang="0">
                    <a:pos x="4" y="118"/>
                  </a:cxn>
                  <a:cxn ang="0">
                    <a:pos x="9" y="108"/>
                  </a:cxn>
                  <a:cxn ang="0">
                    <a:pos x="15" y="96"/>
                  </a:cxn>
                  <a:cxn ang="0">
                    <a:pos x="22" y="81"/>
                  </a:cxn>
                  <a:cxn ang="0">
                    <a:pos x="31" y="66"/>
                  </a:cxn>
                  <a:cxn ang="0">
                    <a:pos x="41" y="49"/>
                  </a:cxn>
                  <a:cxn ang="0">
                    <a:pos x="52" y="31"/>
                  </a:cxn>
                  <a:cxn ang="0">
                    <a:pos x="63" y="15"/>
                  </a:cxn>
                  <a:cxn ang="0">
                    <a:pos x="76" y="0"/>
                  </a:cxn>
                </a:cxnLst>
                <a:rect l="0" t="0" r="r" b="b"/>
                <a:pathLst>
                  <a:path w="413" h="332">
                    <a:moveTo>
                      <a:pt x="76" y="0"/>
                    </a:moveTo>
                    <a:lnTo>
                      <a:pt x="78" y="1"/>
                    </a:lnTo>
                    <a:lnTo>
                      <a:pt x="85" y="5"/>
                    </a:lnTo>
                    <a:lnTo>
                      <a:pt x="95" y="11"/>
                    </a:lnTo>
                    <a:lnTo>
                      <a:pt x="109" y="18"/>
                    </a:lnTo>
                    <a:lnTo>
                      <a:pt x="126" y="27"/>
                    </a:lnTo>
                    <a:lnTo>
                      <a:pt x="192" y="61"/>
                    </a:lnTo>
                    <a:lnTo>
                      <a:pt x="218" y="73"/>
                    </a:lnTo>
                    <a:lnTo>
                      <a:pt x="272" y="97"/>
                    </a:lnTo>
                    <a:lnTo>
                      <a:pt x="301" y="109"/>
                    </a:lnTo>
                    <a:lnTo>
                      <a:pt x="358" y="129"/>
                    </a:lnTo>
                    <a:lnTo>
                      <a:pt x="386" y="137"/>
                    </a:lnTo>
                    <a:lnTo>
                      <a:pt x="413" y="143"/>
                    </a:lnTo>
                    <a:lnTo>
                      <a:pt x="388" y="332"/>
                    </a:lnTo>
                    <a:lnTo>
                      <a:pt x="385" y="331"/>
                    </a:lnTo>
                    <a:lnTo>
                      <a:pt x="378" y="329"/>
                    </a:lnTo>
                    <a:lnTo>
                      <a:pt x="365" y="324"/>
                    </a:lnTo>
                    <a:lnTo>
                      <a:pt x="349" y="319"/>
                    </a:lnTo>
                    <a:lnTo>
                      <a:pt x="329" y="311"/>
                    </a:lnTo>
                    <a:lnTo>
                      <a:pt x="305" y="302"/>
                    </a:lnTo>
                    <a:lnTo>
                      <a:pt x="279" y="291"/>
                    </a:lnTo>
                    <a:lnTo>
                      <a:pt x="251" y="279"/>
                    </a:lnTo>
                    <a:lnTo>
                      <a:pt x="221" y="265"/>
                    </a:lnTo>
                    <a:lnTo>
                      <a:pt x="189" y="249"/>
                    </a:lnTo>
                    <a:lnTo>
                      <a:pt x="157" y="232"/>
                    </a:lnTo>
                    <a:lnTo>
                      <a:pt x="125" y="214"/>
                    </a:lnTo>
                    <a:lnTo>
                      <a:pt x="92" y="194"/>
                    </a:lnTo>
                    <a:lnTo>
                      <a:pt x="60" y="173"/>
                    </a:lnTo>
                    <a:lnTo>
                      <a:pt x="30" y="151"/>
                    </a:lnTo>
                    <a:lnTo>
                      <a:pt x="0" y="126"/>
                    </a:lnTo>
                    <a:lnTo>
                      <a:pt x="4" y="118"/>
                    </a:lnTo>
                    <a:lnTo>
                      <a:pt x="9" y="108"/>
                    </a:lnTo>
                    <a:lnTo>
                      <a:pt x="15" y="96"/>
                    </a:lnTo>
                    <a:lnTo>
                      <a:pt x="22" y="81"/>
                    </a:lnTo>
                    <a:lnTo>
                      <a:pt x="31" y="66"/>
                    </a:lnTo>
                    <a:lnTo>
                      <a:pt x="41" y="49"/>
                    </a:lnTo>
                    <a:lnTo>
                      <a:pt x="52" y="31"/>
                    </a:lnTo>
                    <a:lnTo>
                      <a:pt x="63" y="1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67" name="Freeform 293"/>
            <p:cNvSpPr>
              <a:spLocks noEditPoints="1"/>
            </p:cNvSpPr>
            <p:nvPr/>
          </p:nvSpPr>
          <p:spPr bwMode="auto">
            <a:xfrm>
              <a:off x="7027862" y="4551363"/>
              <a:ext cx="577850" cy="406400"/>
            </a:xfrm>
            <a:custGeom>
              <a:avLst/>
              <a:gdLst/>
              <a:ahLst/>
              <a:cxnLst>
                <a:cxn ang="0">
                  <a:pos x="338" y="44"/>
                </a:cxn>
                <a:cxn ang="0">
                  <a:pos x="364" y="53"/>
                </a:cxn>
                <a:cxn ang="0">
                  <a:pos x="341" y="45"/>
                </a:cxn>
                <a:cxn ang="0">
                  <a:pos x="338" y="44"/>
                </a:cxn>
                <a:cxn ang="0">
                  <a:pos x="141" y="0"/>
                </a:cxn>
                <a:cxn ang="0">
                  <a:pos x="285" y="17"/>
                </a:cxn>
                <a:cxn ang="0">
                  <a:pos x="286" y="18"/>
                </a:cxn>
                <a:cxn ang="0">
                  <a:pos x="288" y="19"/>
                </a:cxn>
                <a:cxn ang="0">
                  <a:pos x="292" y="22"/>
                </a:cxn>
                <a:cxn ang="0">
                  <a:pos x="299" y="26"/>
                </a:cxn>
                <a:cxn ang="0">
                  <a:pos x="309" y="31"/>
                </a:cxn>
                <a:cxn ang="0">
                  <a:pos x="323" y="37"/>
                </a:cxn>
                <a:cxn ang="0">
                  <a:pos x="338" y="44"/>
                </a:cxn>
                <a:cxn ang="0">
                  <a:pos x="289" y="26"/>
                </a:cxn>
                <a:cxn ang="0">
                  <a:pos x="147" y="19"/>
                </a:cxn>
                <a:cxn ang="0">
                  <a:pos x="138" y="46"/>
                </a:cxn>
                <a:cxn ang="0">
                  <a:pos x="129" y="74"/>
                </a:cxn>
                <a:cxn ang="0">
                  <a:pos x="119" y="104"/>
                </a:cxn>
                <a:cxn ang="0">
                  <a:pos x="106" y="136"/>
                </a:cxn>
                <a:cxn ang="0">
                  <a:pos x="90" y="168"/>
                </a:cxn>
                <a:cxn ang="0">
                  <a:pos x="73" y="195"/>
                </a:cxn>
                <a:cxn ang="0">
                  <a:pos x="56" y="218"/>
                </a:cxn>
                <a:cxn ang="0">
                  <a:pos x="41" y="234"/>
                </a:cxn>
                <a:cxn ang="0">
                  <a:pos x="28" y="245"/>
                </a:cxn>
                <a:cxn ang="0">
                  <a:pos x="18" y="252"/>
                </a:cxn>
                <a:cxn ang="0">
                  <a:pos x="10" y="256"/>
                </a:cxn>
                <a:cxn ang="0">
                  <a:pos x="0" y="231"/>
                </a:cxn>
                <a:cxn ang="0">
                  <a:pos x="1" y="230"/>
                </a:cxn>
                <a:cxn ang="0">
                  <a:pos x="7" y="227"/>
                </a:cxn>
                <a:cxn ang="0">
                  <a:pos x="15" y="221"/>
                </a:cxn>
                <a:cxn ang="0">
                  <a:pos x="26" y="211"/>
                </a:cxn>
                <a:cxn ang="0">
                  <a:pos x="39" y="199"/>
                </a:cxn>
                <a:cxn ang="0">
                  <a:pos x="53" y="183"/>
                </a:cxn>
                <a:cxn ang="0">
                  <a:pos x="69" y="164"/>
                </a:cxn>
                <a:cxn ang="0">
                  <a:pos x="84" y="141"/>
                </a:cxn>
                <a:cxn ang="0">
                  <a:pos x="100" y="113"/>
                </a:cxn>
                <a:cxn ang="0">
                  <a:pos x="115" y="80"/>
                </a:cxn>
                <a:cxn ang="0">
                  <a:pos x="129" y="43"/>
                </a:cxn>
                <a:cxn ang="0">
                  <a:pos x="141" y="0"/>
                </a:cxn>
              </a:cxnLst>
              <a:rect l="0" t="0" r="r" b="b"/>
              <a:pathLst>
                <a:path w="364" h="256">
                  <a:moveTo>
                    <a:pt x="338" y="44"/>
                  </a:moveTo>
                  <a:lnTo>
                    <a:pt x="364" y="53"/>
                  </a:lnTo>
                  <a:lnTo>
                    <a:pt x="341" y="45"/>
                  </a:lnTo>
                  <a:lnTo>
                    <a:pt x="338" y="44"/>
                  </a:lnTo>
                  <a:close/>
                  <a:moveTo>
                    <a:pt x="141" y="0"/>
                  </a:moveTo>
                  <a:lnTo>
                    <a:pt x="285" y="17"/>
                  </a:lnTo>
                  <a:lnTo>
                    <a:pt x="286" y="18"/>
                  </a:lnTo>
                  <a:lnTo>
                    <a:pt x="288" y="19"/>
                  </a:lnTo>
                  <a:lnTo>
                    <a:pt x="292" y="22"/>
                  </a:lnTo>
                  <a:lnTo>
                    <a:pt x="299" y="26"/>
                  </a:lnTo>
                  <a:lnTo>
                    <a:pt x="309" y="31"/>
                  </a:lnTo>
                  <a:lnTo>
                    <a:pt x="323" y="37"/>
                  </a:lnTo>
                  <a:lnTo>
                    <a:pt x="338" y="44"/>
                  </a:lnTo>
                  <a:lnTo>
                    <a:pt x="289" y="26"/>
                  </a:lnTo>
                  <a:lnTo>
                    <a:pt x="147" y="19"/>
                  </a:lnTo>
                  <a:lnTo>
                    <a:pt x="138" y="46"/>
                  </a:lnTo>
                  <a:lnTo>
                    <a:pt x="129" y="74"/>
                  </a:lnTo>
                  <a:lnTo>
                    <a:pt x="119" y="104"/>
                  </a:lnTo>
                  <a:lnTo>
                    <a:pt x="106" y="136"/>
                  </a:lnTo>
                  <a:lnTo>
                    <a:pt x="90" y="168"/>
                  </a:lnTo>
                  <a:lnTo>
                    <a:pt x="73" y="195"/>
                  </a:lnTo>
                  <a:lnTo>
                    <a:pt x="56" y="218"/>
                  </a:lnTo>
                  <a:lnTo>
                    <a:pt x="41" y="234"/>
                  </a:lnTo>
                  <a:lnTo>
                    <a:pt x="28" y="245"/>
                  </a:lnTo>
                  <a:lnTo>
                    <a:pt x="18" y="252"/>
                  </a:lnTo>
                  <a:lnTo>
                    <a:pt x="10" y="256"/>
                  </a:lnTo>
                  <a:lnTo>
                    <a:pt x="0" y="231"/>
                  </a:lnTo>
                  <a:lnTo>
                    <a:pt x="1" y="230"/>
                  </a:lnTo>
                  <a:lnTo>
                    <a:pt x="7" y="227"/>
                  </a:lnTo>
                  <a:lnTo>
                    <a:pt x="15" y="221"/>
                  </a:lnTo>
                  <a:lnTo>
                    <a:pt x="26" y="211"/>
                  </a:lnTo>
                  <a:lnTo>
                    <a:pt x="39" y="199"/>
                  </a:lnTo>
                  <a:lnTo>
                    <a:pt x="53" y="183"/>
                  </a:lnTo>
                  <a:lnTo>
                    <a:pt x="69" y="164"/>
                  </a:lnTo>
                  <a:lnTo>
                    <a:pt x="84" y="141"/>
                  </a:lnTo>
                  <a:lnTo>
                    <a:pt x="100" y="113"/>
                  </a:lnTo>
                  <a:lnTo>
                    <a:pt x="115" y="80"/>
                  </a:lnTo>
                  <a:lnTo>
                    <a:pt x="129" y="4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" name="Freeform 294"/>
            <p:cNvSpPr>
              <a:spLocks/>
            </p:cNvSpPr>
            <p:nvPr/>
          </p:nvSpPr>
          <p:spPr bwMode="auto">
            <a:xfrm>
              <a:off x="6794500" y="4697413"/>
              <a:ext cx="271463" cy="314325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8" y="0"/>
                </a:cxn>
                <a:cxn ang="0">
                  <a:pos x="93" y="4"/>
                </a:cxn>
                <a:cxn ang="0">
                  <a:pos x="108" y="10"/>
                </a:cxn>
                <a:cxn ang="0">
                  <a:pos x="119" y="18"/>
                </a:cxn>
                <a:cxn ang="0">
                  <a:pos x="129" y="26"/>
                </a:cxn>
                <a:cxn ang="0">
                  <a:pos x="136" y="34"/>
                </a:cxn>
                <a:cxn ang="0">
                  <a:pos x="153" y="57"/>
                </a:cxn>
                <a:cxn ang="0">
                  <a:pos x="164" y="78"/>
                </a:cxn>
                <a:cxn ang="0">
                  <a:pos x="169" y="98"/>
                </a:cxn>
                <a:cxn ang="0">
                  <a:pos x="171" y="117"/>
                </a:cxn>
                <a:cxn ang="0">
                  <a:pos x="170" y="135"/>
                </a:cxn>
                <a:cxn ang="0">
                  <a:pos x="166" y="151"/>
                </a:cxn>
                <a:cxn ang="0">
                  <a:pos x="161" y="165"/>
                </a:cxn>
                <a:cxn ang="0">
                  <a:pos x="154" y="176"/>
                </a:cxn>
                <a:cxn ang="0">
                  <a:pos x="148" y="185"/>
                </a:cxn>
                <a:cxn ang="0">
                  <a:pos x="142" y="192"/>
                </a:cxn>
                <a:cxn ang="0">
                  <a:pos x="138" y="197"/>
                </a:cxn>
                <a:cxn ang="0">
                  <a:pos x="137" y="198"/>
                </a:cxn>
                <a:cxn ang="0">
                  <a:pos x="0" y="27"/>
                </a:cxn>
                <a:cxn ang="0">
                  <a:pos x="22" y="12"/>
                </a:cxn>
                <a:cxn ang="0">
                  <a:pos x="42" y="3"/>
                </a:cxn>
                <a:cxn ang="0">
                  <a:pos x="61" y="0"/>
                </a:cxn>
              </a:cxnLst>
              <a:rect l="0" t="0" r="r" b="b"/>
              <a:pathLst>
                <a:path w="171" h="198">
                  <a:moveTo>
                    <a:pt x="61" y="0"/>
                  </a:moveTo>
                  <a:lnTo>
                    <a:pt x="78" y="0"/>
                  </a:lnTo>
                  <a:lnTo>
                    <a:pt x="93" y="4"/>
                  </a:lnTo>
                  <a:lnTo>
                    <a:pt x="108" y="10"/>
                  </a:lnTo>
                  <a:lnTo>
                    <a:pt x="119" y="18"/>
                  </a:lnTo>
                  <a:lnTo>
                    <a:pt x="129" y="26"/>
                  </a:lnTo>
                  <a:lnTo>
                    <a:pt x="136" y="34"/>
                  </a:lnTo>
                  <a:lnTo>
                    <a:pt x="153" y="57"/>
                  </a:lnTo>
                  <a:lnTo>
                    <a:pt x="164" y="78"/>
                  </a:lnTo>
                  <a:lnTo>
                    <a:pt x="169" y="98"/>
                  </a:lnTo>
                  <a:lnTo>
                    <a:pt x="171" y="117"/>
                  </a:lnTo>
                  <a:lnTo>
                    <a:pt x="170" y="135"/>
                  </a:lnTo>
                  <a:lnTo>
                    <a:pt x="166" y="151"/>
                  </a:lnTo>
                  <a:lnTo>
                    <a:pt x="161" y="165"/>
                  </a:lnTo>
                  <a:lnTo>
                    <a:pt x="154" y="176"/>
                  </a:lnTo>
                  <a:lnTo>
                    <a:pt x="148" y="185"/>
                  </a:lnTo>
                  <a:lnTo>
                    <a:pt x="142" y="192"/>
                  </a:lnTo>
                  <a:lnTo>
                    <a:pt x="138" y="197"/>
                  </a:lnTo>
                  <a:lnTo>
                    <a:pt x="137" y="198"/>
                  </a:lnTo>
                  <a:lnTo>
                    <a:pt x="0" y="27"/>
                  </a:lnTo>
                  <a:lnTo>
                    <a:pt x="22" y="12"/>
                  </a:lnTo>
                  <a:lnTo>
                    <a:pt x="42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295"/>
            <p:cNvSpPr>
              <a:spLocks/>
            </p:cNvSpPr>
            <p:nvPr/>
          </p:nvSpPr>
          <p:spPr bwMode="auto">
            <a:xfrm>
              <a:off x="7756525" y="3951288"/>
              <a:ext cx="158750" cy="1111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5" y="11"/>
                </a:cxn>
                <a:cxn ang="0">
                  <a:pos x="56" y="22"/>
                </a:cxn>
                <a:cxn ang="0">
                  <a:pos x="71" y="33"/>
                </a:cxn>
                <a:cxn ang="0">
                  <a:pos x="83" y="42"/>
                </a:cxn>
                <a:cxn ang="0">
                  <a:pos x="91" y="51"/>
                </a:cxn>
                <a:cxn ang="0">
                  <a:pos x="96" y="59"/>
                </a:cxn>
                <a:cxn ang="0">
                  <a:pos x="99" y="65"/>
                </a:cxn>
                <a:cxn ang="0">
                  <a:pos x="100" y="69"/>
                </a:cxn>
                <a:cxn ang="0">
                  <a:pos x="100" y="70"/>
                </a:cxn>
                <a:cxn ang="0">
                  <a:pos x="72" y="51"/>
                </a:cxn>
                <a:cxn ang="0">
                  <a:pos x="57" y="43"/>
                </a:cxn>
                <a:cxn ang="0">
                  <a:pos x="43" y="35"/>
                </a:cxn>
                <a:cxn ang="0">
                  <a:pos x="29" y="28"/>
                </a:cxn>
                <a:cxn ang="0">
                  <a:pos x="17" y="23"/>
                </a:cxn>
                <a:cxn ang="0">
                  <a:pos x="8" y="19"/>
                </a:cxn>
                <a:cxn ang="0">
                  <a:pos x="0" y="15"/>
                </a:cxn>
                <a:cxn ang="0">
                  <a:pos x="7" y="0"/>
                </a:cxn>
              </a:cxnLst>
              <a:rect l="0" t="0" r="r" b="b"/>
              <a:pathLst>
                <a:path w="100" h="70">
                  <a:moveTo>
                    <a:pt x="7" y="0"/>
                  </a:moveTo>
                  <a:lnTo>
                    <a:pt x="35" y="11"/>
                  </a:lnTo>
                  <a:lnTo>
                    <a:pt x="56" y="22"/>
                  </a:lnTo>
                  <a:lnTo>
                    <a:pt x="71" y="33"/>
                  </a:lnTo>
                  <a:lnTo>
                    <a:pt x="83" y="42"/>
                  </a:lnTo>
                  <a:lnTo>
                    <a:pt x="91" y="51"/>
                  </a:lnTo>
                  <a:lnTo>
                    <a:pt x="96" y="59"/>
                  </a:lnTo>
                  <a:lnTo>
                    <a:pt x="99" y="65"/>
                  </a:lnTo>
                  <a:lnTo>
                    <a:pt x="100" y="69"/>
                  </a:lnTo>
                  <a:lnTo>
                    <a:pt x="100" y="70"/>
                  </a:lnTo>
                  <a:lnTo>
                    <a:pt x="72" y="51"/>
                  </a:lnTo>
                  <a:lnTo>
                    <a:pt x="57" y="43"/>
                  </a:lnTo>
                  <a:lnTo>
                    <a:pt x="43" y="35"/>
                  </a:lnTo>
                  <a:lnTo>
                    <a:pt x="29" y="28"/>
                  </a:lnTo>
                  <a:lnTo>
                    <a:pt x="17" y="23"/>
                  </a:lnTo>
                  <a:lnTo>
                    <a:pt x="8" y="19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398942" y="1899920"/>
            <a:ext cx="2190051" cy="598500"/>
            <a:chOff x="1151397" y="2147317"/>
            <a:chExt cx="2919307" cy="797793"/>
          </a:xfrm>
        </p:grpSpPr>
        <p:sp>
          <p:nvSpPr>
            <p:cNvPr id="79" name="TextBox 78"/>
            <p:cNvSpPr txBox="1"/>
            <p:nvPr/>
          </p:nvSpPr>
          <p:spPr>
            <a:xfrm>
              <a:off x="1183486" y="2575874"/>
              <a:ext cx="2887218" cy="369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Conduct a self-assessment.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51397" y="2147317"/>
              <a:ext cx="2910723" cy="430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personally involved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92819" y="2866001"/>
            <a:ext cx="2607082" cy="1556316"/>
            <a:chOff x="1409990" y="1701731"/>
            <a:chExt cx="2854098" cy="738472"/>
          </a:xfrm>
        </p:grpSpPr>
        <p:sp>
          <p:nvSpPr>
            <p:cNvPr id="71" name="TextBox 70"/>
            <p:cNvSpPr txBox="1"/>
            <p:nvPr/>
          </p:nvSpPr>
          <p:spPr>
            <a:xfrm>
              <a:off x="1409990" y="1906517"/>
              <a:ext cx="2544933" cy="219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Adjust and seek to be more </a:t>
              </a:r>
            </a:p>
            <a:p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diverse in thinking and actions.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14197" y="1701731"/>
              <a:ext cx="2849891" cy="73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 and use your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12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Challenges with Diversity</a:t>
            </a:r>
          </a:p>
        </p:txBody>
      </p:sp>
      <p:sp>
        <p:nvSpPr>
          <p:cNvPr id="2" name="Freeform 1"/>
          <p:cNvSpPr/>
          <p:nvPr/>
        </p:nvSpPr>
        <p:spPr>
          <a:xfrm>
            <a:off x="35178" y="1982289"/>
            <a:ext cx="9128793" cy="4027925"/>
          </a:xfrm>
          <a:custGeom>
            <a:avLst/>
            <a:gdLst>
              <a:gd name="connsiteX0" fmla="*/ 702699 w 13734526"/>
              <a:gd name="connsiteY0" fmla="*/ 6067329 h 6497208"/>
              <a:gd name="connsiteX1" fmla="*/ 1523315 w 13734526"/>
              <a:gd name="connsiteY1" fmla="*/ 5950098 h 6497208"/>
              <a:gd name="connsiteX2" fmla="*/ 2086022 w 13734526"/>
              <a:gd name="connsiteY2" fmla="*/ 5856314 h 6497208"/>
              <a:gd name="connsiteX3" fmla="*/ 2132915 w 13734526"/>
              <a:gd name="connsiteY3" fmla="*/ 5481175 h 6497208"/>
              <a:gd name="connsiteX4" fmla="*/ 2719069 w 13734526"/>
              <a:gd name="connsiteY4" fmla="*/ 5645298 h 6497208"/>
              <a:gd name="connsiteX5" fmla="*/ 3211438 w 13734526"/>
              <a:gd name="connsiteY5" fmla="*/ 5481175 h 6497208"/>
              <a:gd name="connsiteX6" fmla="*/ 3516238 w 13734526"/>
              <a:gd name="connsiteY6" fmla="*/ 5317052 h 6497208"/>
              <a:gd name="connsiteX7" fmla="*/ 3539684 w 13734526"/>
              <a:gd name="connsiteY7" fmla="*/ 5223268 h 6497208"/>
              <a:gd name="connsiteX8" fmla="*/ 4454084 w 13734526"/>
              <a:gd name="connsiteY8" fmla="*/ 5082591 h 6497208"/>
              <a:gd name="connsiteX9" fmla="*/ 4852669 w 13734526"/>
              <a:gd name="connsiteY9" fmla="*/ 4801237 h 6497208"/>
              <a:gd name="connsiteX10" fmla="*/ 5438822 w 13734526"/>
              <a:gd name="connsiteY10" fmla="*/ 4707452 h 6497208"/>
              <a:gd name="connsiteX11" fmla="*/ 5813961 w 13734526"/>
              <a:gd name="connsiteY11" fmla="*/ 4684006 h 6497208"/>
              <a:gd name="connsiteX12" fmla="*/ 5954638 w 13734526"/>
              <a:gd name="connsiteY12" fmla="*/ 4308868 h 6497208"/>
              <a:gd name="connsiteX13" fmla="*/ 6306330 w 13734526"/>
              <a:gd name="connsiteY13" fmla="*/ 4191637 h 6497208"/>
              <a:gd name="connsiteX14" fmla="*/ 6845592 w 13734526"/>
              <a:gd name="connsiteY14" fmla="*/ 4191637 h 6497208"/>
              <a:gd name="connsiteX15" fmla="*/ 7853776 w 13734526"/>
              <a:gd name="connsiteY15" fmla="*/ 4097852 h 6497208"/>
              <a:gd name="connsiteX16" fmla="*/ 8041345 w 13734526"/>
              <a:gd name="connsiteY16" fmla="*/ 3769606 h 6497208"/>
              <a:gd name="connsiteX17" fmla="*/ 8510269 w 13734526"/>
              <a:gd name="connsiteY17" fmla="*/ 3511698 h 6497208"/>
              <a:gd name="connsiteX18" fmla="*/ 8744730 w 13734526"/>
              <a:gd name="connsiteY18" fmla="*/ 3300683 h 6497208"/>
              <a:gd name="connsiteX19" fmla="*/ 8744730 w 13734526"/>
              <a:gd name="connsiteY19" fmla="*/ 3160006 h 6497208"/>
              <a:gd name="connsiteX20" fmla="*/ 9260545 w 13734526"/>
              <a:gd name="connsiteY20" fmla="*/ 3042775 h 6497208"/>
              <a:gd name="connsiteX21" fmla="*/ 9940484 w 13734526"/>
              <a:gd name="connsiteY21" fmla="*/ 3066221 h 6497208"/>
              <a:gd name="connsiteX22" fmla="*/ 10151499 w 13734526"/>
              <a:gd name="connsiteY22" fmla="*/ 3019329 h 6497208"/>
              <a:gd name="connsiteX23" fmla="*/ 10339069 w 13734526"/>
              <a:gd name="connsiteY23" fmla="*/ 2644191 h 6497208"/>
              <a:gd name="connsiteX24" fmla="*/ 10339069 w 13734526"/>
              <a:gd name="connsiteY24" fmla="*/ 2480068 h 6497208"/>
              <a:gd name="connsiteX25" fmla="*/ 10854884 w 13734526"/>
              <a:gd name="connsiteY25" fmla="*/ 2292498 h 6497208"/>
              <a:gd name="connsiteX26" fmla="*/ 11300361 w 13734526"/>
              <a:gd name="connsiteY26" fmla="*/ 2198714 h 6497208"/>
              <a:gd name="connsiteX27" fmla="*/ 11464484 w 13734526"/>
              <a:gd name="connsiteY27" fmla="*/ 2058037 h 6497208"/>
              <a:gd name="connsiteX28" fmla="*/ 11581715 w 13734526"/>
              <a:gd name="connsiteY28" fmla="*/ 1823575 h 6497208"/>
              <a:gd name="connsiteX29" fmla="*/ 11816176 w 13734526"/>
              <a:gd name="connsiteY29" fmla="*/ 1565668 h 6497208"/>
              <a:gd name="connsiteX30" fmla="*/ 12261653 w 13734526"/>
              <a:gd name="connsiteY30" fmla="*/ 1401544 h 6497208"/>
              <a:gd name="connsiteX31" fmla="*/ 12496115 w 13734526"/>
              <a:gd name="connsiteY31" fmla="*/ 979514 h 6497208"/>
              <a:gd name="connsiteX32" fmla="*/ 12707130 w 13734526"/>
              <a:gd name="connsiteY32" fmla="*/ 674714 h 6497208"/>
              <a:gd name="connsiteX33" fmla="*/ 12847807 w 13734526"/>
              <a:gd name="connsiteY33" fmla="*/ 346468 h 6497208"/>
              <a:gd name="connsiteX34" fmla="*/ 12824361 w 13734526"/>
              <a:gd name="connsiteY34" fmla="*/ 6067329 h 6497208"/>
              <a:gd name="connsiteX35" fmla="*/ 702699 w 13734526"/>
              <a:gd name="connsiteY35" fmla="*/ 6067329 h 6497208"/>
              <a:gd name="connsiteX0" fmla="*/ 0 w 13031827"/>
              <a:gd name="connsiteY0" fmla="*/ 6067329 h 6497208"/>
              <a:gd name="connsiteX1" fmla="*/ 820616 w 13031827"/>
              <a:gd name="connsiteY1" fmla="*/ 5950098 h 6497208"/>
              <a:gd name="connsiteX2" fmla="*/ 1383323 w 13031827"/>
              <a:gd name="connsiteY2" fmla="*/ 5856314 h 6497208"/>
              <a:gd name="connsiteX3" fmla="*/ 1430216 w 13031827"/>
              <a:gd name="connsiteY3" fmla="*/ 5481175 h 6497208"/>
              <a:gd name="connsiteX4" fmla="*/ 2016370 w 13031827"/>
              <a:gd name="connsiteY4" fmla="*/ 5645298 h 6497208"/>
              <a:gd name="connsiteX5" fmla="*/ 2508739 w 13031827"/>
              <a:gd name="connsiteY5" fmla="*/ 5481175 h 6497208"/>
              <a:gd name="connsiteX6" fmla="*/ 2813539 w 13031827"/>
              <a:gd name="connsiteY6" fmla="*/ 5317052 h 6497208"/>
              <a:gd name="connsiteX7" fmla="*/ 2836985 w 13031827"/>
              <a:gd name="connsiteY7" fmla="*/ 5223268 h 6497208"/>
              <a:gd name="connsiteX8" fmla="*/ 3751385 w 13031827"/>
              <a:gd name="connsiteY8" fmla="*/ 5082591 h 6497208"/>
              <a:gd name="connsiteX9" fmla="*/ 4149970 w 13031827"/>
              <a:gd name="connsiteY9" fmla="*/ 4801237 h 6497208"/>
              <a:gd name="connsiteX10" fmla="*/ 4736123 w 13031827"/>
              <a:gd name="connsiteY10" fmla="*/ 4707452 h 6497208"/>
              <a:gd name="connsiteX11" fmla="*/ 5111262 w 13031827"/>
              <a:gd name="connsiteY11" fmla="*/ 4684006 h 6497208"/>
              <a:gd name="connsiteX12" fmla="*/ 5251939 w 13031827"/>
              <a:gd name="connsiteY12" fmla="*/ 4308868 h 6497208"/>
              <a:gd name="connsiteX13" fmla="*/ 5603631 w 13031827"/>
              <a:gd name="connsiteY13" fmla="*/ 4191637 h 6497208"/>
              <a:gd name="connsiteX14" fmla="*/ 6142893 w 13031827"/>
              <a:gd name="connsiteY14" fmla="*/ 4191637 h 6497208"/>
              <a:gd name="connsiteX15" fmla="*/ 7151077 w 13031827"/>
              <a:gd name="connsiteY15" fmla="*/ 4097852 h 6497208"/>
              <a:gd name="connsiteX16" fmla="*/ 7338646 w 13031827"/>
              <a:gd name="connsiteY16" fmla="*/ 3769606 h 6497208"/>
              <a:gd name="connsiteX17" fmla="*/ 7807570 w 13031827"/>
              <a:gd name="connsiteY17" fmla="*/ 3511698 h 6497208"/>
              <a:gd name="connsiteX18" fmla="*/ 8042031 w 13031827"/>
              <a:gd name="connsiteY18" fmla="*/ 3300683 h 6497208"/>
              <a:gd name="connsiteX19" fmla="*/ 8042031 w 13031827"/>
              <a:gd name="connsiteY19" fmla="*/ 3160006 h 6497208"/>
              <a:gd name="connsiteX20" fmla="*/ 8557846 w 13031827"/>
              <a:gd name="connsiteY20" fmla="*/ 3042775 h 6497208"/>
              <a:gd name="connsiteX21" fmla="*/ 9237785 w 13031827"/>
              <a:gd name="connsiteY21" fmla="*/ 3066221 h 6497208"/>
              <a:gd name="connsiteX22" fmla="*/ 9448800 w 13031827"/>
              <a:gd name="connsiteY22" fmla="*/ 3019329 h 6497208"/>
              <a:gd name="connsiteX23" fmla="*/ 9636370 w 13031827"/>
              <a:gd name="connsiteY23" fmla="*/ 2644191 h 6497208"/>
              <a:gd name="connsiteX24" fmla="*/ 9636370 w 13031827"/>
              <a:gd name="connsiteY24" fmla="*/ 2480068 h 6497208"/>
              <a:gd name="connsiteX25" fmla="*/ 10152185 w 13031827"/>
              <a:gd name="connsiteY25" fmla="*/ 2292498 h 6497208"/>
              <a:gd name="connsiteX26" fmla="*/ 10597662 w 13031827"/>
              <a:gd name="connsiteY26" fmla="*/ 2198714 h 6497208"/>
              <a:gd name="connsiteX27" fmla="*/ 10761785 w 13031827"/>
              <a:gd name="connsiteY27" fmla="*/ 2058037 h 6497208"/>
              <a:gd name="connsiteX28" fmla="*/ 10879016 w 13031827"/>
              <a:gd name="connsiteY28" fmla="*/ 1823575 h 6497208"/>
              <a:gd name="connsiteX29" fmla="*/ 11113477 w 13031827"/>
              <a:gd name="connsiteY29" fmla="*/ 1565668 h 6497208"/>
              <a:gd name="connsiteX30" fmla="*/ 11558954 w 13031827"/>
              <a:gd name="connsiteY30" fmla="*/ 1401544 h 6497208"/>
              <a:gd name="connsiteX31" fmla="*/ 11793416 w 13031827"/>
              <a:gd name="connsiteY31" fmla="*/ 979514 h 6497208"/>
              <a:gd name="connsiteX32" fmla="*/ 12004431 w 13031827"/>
              <a:gd name="connsiteY32" fmla="*/ 674714 h 6497208"/>
              <a:gd name="connsiteX33" fmla="*/ 12145108 w 13031827"/>
              <a:gd name="connsiteY33" fmla="*/ 346468 h 6497208"/>
              <a:gd name="connsiteX34" fmla="*/ 12121662 w 13031827"/>
              <a:gd name="connsiteY34" fmla="*/ 6067329 h 6497208"/>
              <a:gd name="connsiteX35" fmla="*/ 0 w 13031827"/>
              <a:gd name="connsiteY35" fmla="*/ 6067329 h 6497208"/>
              <a:gd name="connsiteX0" fmla="*/ 0 w 13031827"/>
              <a:gd name="connsiteY0" fmla="*/ 6067329 h 6067329"/>
              <a:gd name="connsiteX1" fmla="*/ 820616 w 13031827"/>
              <a:gd name="connsiteY1" fmla="*/ 5950098 h 6067329"/>
              <a:gd name="connsiteX2" fmla="*/ 1383323 w 13031827"/>
              <a:gd name="connsiteY2" fmla="*/ 5856314 h 6067329"/>
              <a:gd name="connsiteX3" fmla="*/ 1430216 w 13031827"/>
              <a:gd name="connsiteY3" fmla="*/ 5481175 h 6067329"/>
              <a:gd name="connsiteX4" fmla="*/ 2016370 w 13031827"/>
              <a:gd name="connsiteY4" fmla="*/ 5645298 h 6067329"/>
              <a:gd name="connsiteX5" fmla="*/ 2508739 w 13031827"/>
              <a:gd name="connsiteY5" fmla="*/ 5481175 h 6067329"/>
              <a:gd name="connsiteX6" fmla="*/ 2813539 w 13031827"/>
              <a:gd name="connsiteY6" fmla="*/ 5317052 h 6067329"/>
              <a:gd name="connsiteX7" fmla="*/ 2836985 w 13031827"/>
              <a:gd name="connsiteY7" fmla="*/ 5223268 h 6067329"/>
              <a:gd name="connsiteX8" fmla="*/ 3751385 w 13031827"/>
              <a:gd name="connsiteY8" fmla="*/ 5082591 h 6067329"/>
              <a:gd name="connsiteX9" fmla="*/ 4149970 w 13031827"/>
              <a:gd name="connsiteY9" fmla="*/ 4801237 h 6067329"/>
              <a:gd name="connsiteX10" fmla="*/ 4736123 w 13031827"/>
              <a:gd name="connsiteY10" fmla="*/ 4707452 h 6067329"/>
              <a:gd name="connsiteX11" fmla="*/ 5111262 w 13031827"/>
              <a:gd name="connsiteY11" fmla="*/ 4684006 h 6067329"/>
              <a:gd name="connsiteX12" fmla="*/ 5251939 w 13031827"/>
              <a:gd name="connsiteY12" fmla="*/ 4308868 h 6067329"/>
              <a:gd name="connsiteX13" fmla="*/ 5603631 w 13031827"/>
              <a:gd name="connsiteY13" fmla="*/ 4191637 h 6067329"/>
              <a:gd name="connsiteX14" fmla="*/ 6142893 w 13031827"/>
              <a:gd name="connsiteY14" fmla="*/ 4191637 h 6067329"/>
              <a:gd name="connsiteX15" fmla="*/ 7151077 w 13031827"/>
              <a:gd name="connsiteY15" fmla="*/ 4097852 h 6067329"/>
              <a:gd name="connsiteX16" fmla="*/ 7338646 w 13031827"/>
              <a:gd name="connsiteY16" fmla="*/ 3769606 h 6067329"/>
              <a:gd name="connsiteX17" fmla="*/ 7807570 w 13031827"/>
              <a:gd name="connsiteY17" fmla="*/ 3511698 h 6067329"/>
              <a:gd name="connsiteX18" fmla="*/ 8042031 w 13031827"/>
              <a:gd name="connsiteY18" fmla="*/ 3300683 h 6067329"/>
              <a:gd name="connsiteX19" fmla="*/ 8042031 w 13031827"/>
              <a:gd name="connsiteY19" fmla="*/ 3160006 h 6067329"/>
              <a:gd name="connsiteX20" fmla="*/ 8557846 w 13031827"/>
              <a:gd name="connsiteY20" fmla="*/ 3042775 h 6067329"/>
              <a:gd name="connsiteX21" fmla="*/ 9237785 w 13031827"/>
              <a:gd name="connsiteY21" fmla="*/ 3066221 h 6067329"/>
              <a:gd name="connsiteX22" fmla="*/ 9448800 w 13031827"/>
              <a:gd name="connsiteY22" fmla="*/ 3019329 h 6067329"/>
              <a:gd name="connsiteX23" fmla="*/ 9636370 w 13031827"/>
              <a:gd name="connsiteY23" fmla="*/ 2644191 h 6067329"/>
              <a:gd name="connsiteX24" fmla="*/ 9636370 w 13031827"/>
              <a:gd name="connsiteY24" fmla="*/ 2480068 h 6067329"/>
              <a:gd name="connsiteX25" fmla="*/ 10152185 w 13031827"/>
              <a:gd name="connsiteY25" fmla="*/ 2292498 h 6067329"/>
              <a:gd name="connsiteX26" fmla="*/ 10597662 w 13031827"/>
              <a:gd name="connsiteY26" fmla="*/ 2198714 h 6067329"/>
              <a:gd name="connsiteX27" fmla="*/ 10761785 w 13031827"/>
              <a:gd name="connsiteY27" fmla="*/ 2058037 h 6067329"/>
              <a:gd name="connsiteX28" fmla="*/ 10879016 w 13031827"/>
              <a:gd name="connsiteY28" fmla="*/ 1823575 h 6067329"/>
              <a:gd name="connsiteX29" fmla="*/ 11113477 w 13031827"/>
              <a:gd name="connsiteY29" fmla="*/ 1565668 h 6067329"/>
              <a:gd name="connsiteX30" fmla="*/ 11558954 w 13031827"/>
              <a:gd name="connsiteY30" fmla="*/ 1401544 h 6067329"/>
              <a:gd name="connsiteX31" fmla="*/ 11793416 w 13031827"/>
              <a:gd name="connsiteY31" fmla="*/ 979514 h 6067329"/>
              <a:gd name="connsiteX32" fmla="*/ 12004431 w 13031827"/>
              <a:gd name="connsiteY32" fmla="*/ 674714 h 6067329"/>
              <a:gd name="connsiteX33" fmla="*/ 12145108 w 13031827"/>
              <a:gd name="connsiteY33" fmla="*/ 346468 h 6067329"/>
              <a:gd name="connsiteX34" fmla="*/ 12121662 w 13031827"/>
              <a:gd name="connsiteY34" fmla="*/ 6067329 h 6067329"/>
              <a:gd name="connsiteX35" fmla="*/ 0 w 13031827"/>
              <a:gd name="connsiteY35" fmla="*/ 6067329 h 6067329"/>
              <a:gd name="connsiteX0" fmla="*/ 0 w 12145108"/>
              <a:gd name="connsiteY0" fmla="*/ 6067329 h 6067329"/>
              <a:gd name="connsiteX1" fmla="*/ 820616 w 12145108"/>
              <a:gd name="connsiteY1" fmla="*/ 5950098 h 6067329"/>
              <a:gd name="connsiteX2" fmla="*/ 1383323 w 12145108"/>
              <a:gd name="connsiteY2" fmla="*/ 5856314 h 6067329"/>
              <a:gd name="connsiteX3" fmla="*/ 1430216 w 12145108"/>
              <a:gd name="connsiteY3" fmla="*/ 5481175 h 6067329"/>
              <a:gd name="connsiteX4" fmla="*/ 2016370 w 12145108"/>
              <a:gd name="connsiteY4" fmla="*/ 5645298 h 6067329"/>
              <a:gd name="connsiteX5" fmla="*/ 2508739 w 12145108"/>
              <a:gd name="connsiteY5" fmla="*/ 5481175 h 6067329"/>
              <a:gd name="connsiteX6" fmla="*/ 2813539 w 12145108"/>
              <a:gd name="connsiteY6" fmla="*/ 5317052 h 6067329"/>
              <a:gd name="connsiteX7" fmla="*/ 2836985 w 12145108"/>
              <a:gd name="connsiteY7" fmla="*/ 5223268 h 6067329"/>
              <a:gd name="connsiteX8" fmla="*/ 3751385 w 12145108"/>
              <a:gd name="connsiteY8" fmla="*/ 5082591 h 6067329"/>
              <a:gd name="connsiteX9" fmla="*/ 4149970 w 12145108"/>
              <a:gd name="connsiteY9" fmla="*/ 4801237 h 6067329"/>
              <a:gd name="connsiteX10" fmla="*/ 4736123 w 12145108"/>
              <a:gd name="connsiteY10" fmla="*/ 4707452 h 6067329"/>
              <a:gd name="connsiteX11" fmla="*/ 5111262 w 12145108"/>
              <a:gd name="connsiteY11" fmla="*/ 4684006 h 6067329"/>
              <a:gd name="connsiteX12" fmla="*/ 5251939 w 12145108"/>
              <a:gd name="connsiteY12" fmla="*/ 4308868 h 6067329"/>
              <a:gd name="connsiteX13" fmla="*/ 5603631 w 12145108"/>
              <a:gd name="connsiteY13" fmla="*/ 4191637 h 6067329"/>
              <a:gd name="connsiteX14" fmla="*/ 6142893 w 12145108"/>
              <a:gd name="connsiteY14" fmla="*/ 4191637 h 6067329"/>
              <a:gd name="connsiteX15" fmla="*/ 7151077 w 12145108"/>
              <a:gd name="connsiteY15" fmla="*/ 4097852 h 6067329"/>
              <a:gd name="connsiteX16" fmla="*/ 7338646 w 12145108"/>
              <a:gd name="connsiteY16" fmla="*/ 3769606 h 6067329"/>
              <a:gd name="connsiteX17" fmla="*/ 7807570 w 12145108"/>
              <a:gd name="connsiteY17" fmla="*/ 3511698 h 6067329"/>
              <a:gd name="connsiteX18" fmla="*/ 8042031 w 12145108"/>
              <a:gd name="connsiteY18" fmla="*/ 3300683 h 6067329"/>
              <a:gd name="connsiteX19" fmla="*/ 8042031 w 12145108"/>
              <a:gd name="connsiteY19" fmla="*/ 3160006 h 6067329"/>
              <a:gd name="connsiteX20" fmla="*/ 8557846 w 12145108"/>
              <a:gd name="connsiteY20" fmla="*/ 3042775 h 6067329"/>
              <a:gd name="connsiteX21" fmla="*/ 9237785 w 12145108"/>
              <a:gd name="connsiteY21" fmla="*/ 3066221 h 6067329"/>
              <a:gd name="connsiteX22" fmla="*/ 9448800 w 12145108"/>
              <a:gd name="connsiteY22" fmla="*/ 3019329 h 6067329"/>
              <a:gd name="connsiteX23" fmla="*/ 9636370 w 12145108"/>
              <a:gd name="connsiteY23" fmla="*/ 2644191 h 6067329"/>
              <a:gd name="connsiteX24" fmla="*/ 9636370 w 12145108"/>
              <a:gd name="connsiteY24" fmla="*/ 2480068 h 6067329"/>
              <a:gd name="connsiteX25" fmla="*/ 10152185 w 12145108"/>
              <a:gd name="connsiteY25" fmla="*/ 2292498 h 6067329"/>
              <a:gd name="connsiteX26" fmla="*/ 10597662 w 12145108"/>
              <a:gd name="connsiteY26" fmla="*/ 2198714 h 6067329"/>
              <a:gd name="connsiteX27" fmla="*/ 10761785 w 12145108"/>
              <a:gd name="connsiteY27" fmla="*/ 2058037 h 6067329"/>
              <a:gd name="connsiteX28" fmla="*/ 10879016 w 12145108"/>
              <a:gd name="connsiteY28" fmla="*/ 1823575 h 6067329"/>
              <a:gd name="connsiteX29" fmla="*/ 11113477 w 12145108"/>
              <a:gd name="connsiteY29" fmla="*/ 1565668 h 6067329"/>
              <a:gd name="connsiteX30" fmla="*/ 11558954 w 12145108"/>
              <a:gd name="connsiteY30" fmla="*/ 1401544 h 6067329"/>
              <a:gd name="connsiteX31" fmla="*/ 11793416 w 12145108"/>
              <a:gd name="connsiteY31" fmla="*/ 979514 h 6067329"/>
              <a:gd name="connsiteX32" fmla="*/ 12004431 w 12145108"/>
              <a:gd name="connsiteY32" fmla="*/ 674714 h 6067329"/>
              <a:gd name="connsiteX33" fmla="*/ 12145108 w 12145108"/>
              <a:gd name="connsiteY33" fmla="*/ 346468 h 6067329"/>
              <a:gd name="connsiteX34" fmla="*/ 12121662 w 12145108"/>
              <a:gd name="connsiteY34" fmla="*/ 6067329 h 6067329"/>
              <a:gd name="connsiteX35" fmla="*/ 0 w 12145108"/>
              <a:gd name="connsiteY35" fmla="*/ 6067329 h 6067329"/>
              <a:gd name="connsiteX0" fmla="*/ 0 w 12145108"/>
              <a:gd name="connsiteY0" fmla="*/ 6067329 h 6067329"/>
              <a:gd name="connsiteX1" fmla="*/ 820616 w 12145108"/>
              <a:gd name="connsiteY1" fmla="*/ 5950098 h 6067329"/>
              <a:gd name="connsiteX2" fmla="*/ 1383323 w 12145108"/>
              <a:gd name="connsiteY2" fmla="*/ 5856314 h 6067329"/>
              <a:gd name="connsiteX3" fmla="*/ 2016370 w 12145108"/>
              <a:gd name="connsiteY3" fmla="*/ 5645298 h 6067329"/>
              <a:gd name="connsiteX4" fmla="*/ 2508739 w 12145108"/>
              <a:gd name="connsiteY4" fmla="*/ 5481175 h 6067329"/>
              <a:gd name="connsiteX5" fmla="*/ 2813539 w 12145108"/>
              <a:gd name="connsiteY5" fmla="*/ 5317052 h 6067329"/>
              <a:gd name="connsiteX6" fmla="*/ 2836985 w 12145108"/>
              <a:gd name="connsiteY6" fmla="*/ 5223268 h 6067329"/>
              <a:gd name="connsiteX7" fmla="*/ 3751385 w 12145108"/>
              <a:gd name="connsiteY7" fmla="*/ 5082591 h 6067329"/>
              <a:gd name="connsiteX8" fmla="*/ 4149970 w 12145108"/>
              <a:gd name="connsiteY8" fmla="*/ 4801237 h 6067329"/>
              <a:gd name="connsiteX9" fmla="*/ 4736123 w 12145108"/>
              <a:gd name="connsiteY9" fmla="*/ 4707452 h 6067329"/>
              <a:gd name="connsiteX10" fmla="*/ 5111262 w 12145108"/>
              <a:gd name="connsiteY10" fmla="*/ 4684006 h 6067329"/>
              <a:gd name="connsiteX11" fmla="*/ 5251939 w 12145108"/>
              <a:gd name="connsiteY11" fmla="*/ 4308868 h 6067329"/>
              <a:gd name="connsiteX12" fmla="*/ 5603631 w 12145108"/>
              <a:gd name="connsiteY12" fmla="*/ 4191637 h 6067329"/>
              <a:gd name="connsiteX13" fmla="*/ 6142893 w 12145108"/>
              <a:gd name="connsiteY13" fmla="*/ 4191637 h 6067329"/>
              <a:gd name="connsiteX14" fmla="*/ 7151077 w 12145108"/>
              <a:gd name="connsiteY14" fmla="*/ 4097852 h 6067329"/>
              <a:gd name="connsiteX15" fmla="*/ 7338646 w 12145108"/>
              <a:gd name="connsiteY15" fmla="*/ 3769606 h 6067329"/>
              <a:gd name="connsiteX16" fmla="*/ 7807570 w 12145108"/>
              <a:gd name="connsiteY16" fmla="*/ 3511698 h 6067329"/>
              <a:gd name="connsiteX17" fmla="*/ 8042031 w 12145108"/>
              <a:gd name="connsiteY17" fmla="*/ 3300683 h 6067329"/>
              <a:gd name="connsiteX18" fmla="*/ 8042031 w 12145108"/>
              <a:gd name="connsiteY18" fmla="*/ 3160006 h 6067329"/>
              <a:gd name="connsiteX19" fmla="*/ 8557846 w 12145108"/>
              <a:gd name="connsiteY19" fmla="*/ 3042775 h 6067329"/>
              <a:gd name="connsiteX20" fmla="*/ 9237785 w 12145108"/>
              <a:gd name="connsiteY20" fmla="*/ 3066221 h 6067329"/>
              <a:gd name="connsiteX21" fmla="*/ 9448800 w 12145108"/>
              <a:gd name="connsiteY21" fmla="*/ 3019329 h 6067329"/>
              <a:gd name="connsiteX22" fmla="*/ 9636370 w 12145108"/>
              <a:gd name="connsiteY22" fmla="*/ 2644191 h 6067329"/>
              <a:gd name="connsiteX23" fmla="*/ 9636370 w 12145108"/>
              <a:gd name="connsiteY23" fmla="*/ 2480068 h 6067329"/>
              <a:gd name="connsiteX24" fmla="*/ 10152185 w 12145108"/>
              <a:gd name="connsiteY24" fmla="*/ 2292498 h 6067329"/>
              <a:gd name="connsiteX25" fmla="*/ 10597662 w 12145108"/>
              <a:gd name="connsiteY25" fmla="*/ 2198714 h 6067329"/>
              <a:gd name="connsiteX26" fmla="*/ 10761785 w 12145108"/>
              <a:gd name="connsiteY26" fmla="*/ 2058037 h 6067329"/>
              <a:gd name="connsiteX27" fmla="*/ 10879016 w 12145108"/>
              <a:gd name="connsiteY27" fmla="*/ 1823575 h 6067329"/>
              <a:gd name="connsiteX28" fmla="*/ 11113477 w 12145108"/>
              <a:gd name="connsiteY28" fmla="*/ 1565668 h 6067329"/>
              <a:gd name="connsiteX29" fmla="*/ 11558954 w 12145108"/>
              <a:gd name="connsiteY29" fmla="*/ 1401544 h 6067329"/>
              <a:gd name="connsiteX30" fmla="*/ 11793416 w 12145108"/>
              <a:gd name="connsiteY30" fmla="*/ 979514 h 6067329"/>
              <a:gd name="connsiteX31" fmla="*/ 12004431 w 12145108"/>
              <a:gd name="connsiteY31" fmla="*/ 674714 h 6067329"/>
              <a:gd name="connsiteX32" fmla="*/ 12145108 w 12145108"/>
              <a:gd name="connsiteY32" fmla="*/ 346468 h 6067329"/>
              <a:gd name="connsiteX33" fmla="*/ 12121662 w 12145108"/>
              <a:gd name="connsiteY33" fmla="*/ 6067329 h 6067329"/>
              <a:gd name="connsiteX34" fmla="*/ 0 w 12145108"/>
              <a:gd name="connsiteY34" fmla="*/ 6067329 h 6067329"/>
              <a:gd name="connsiteX0" fmla="*/ 0 w 12145108"/>
              <a:gd name="connsiteY0" fmla="*/ 6067329 h 6067329"/>
              <a:gd name="connsiteX1" fmla="*/ 820616 w 12145108"/>
              <a:gd name="connsiteY1" fmla="*/ 5950098 h 6067329"/>
              <a:gd name="connsiteX2" fmla="*/ 1383323 w 12145108"/>
              <a:gd name="connsiteY2" fmla="*/ 5856314 h 6067329"/>
              <a:gd name="connsiteX3" fmla="*/ 2016370 w 12145108"/>
              <a:gd name="connsiteY3" fmla="*/ 5645298 h 6067329"/>
              <a:gd name="connsiteX4" fmla="*/ 2508739 w 12145108"/>
              <a:gd name="connsiteY4" fmla="*/ 5481175 h 6067329"/>
              <a:gd name="connsiteX5" fmla="*/ 2813539 w 12145108"/>
              <a:gd name="connsiteY5" fmla="*/ 5317052 h 6067329"/>
              <a:gd name="connsiteX6" fmla="*/ 3751385 w 12145108"/>
              <a:gd name="connsiteY6" fmla="*/ 5082591 h 6067329"/>
              <a:gd name="connsiteX7" fmla="*/ 4149970 w 12145108"/>
              <a:gd name="connsiteY7" fmla="*/ 4801237 h 6067329"/>
              <a:gd name="connsiteX8" fmla="*/ 4736123 w 12145108"/>
              <a:gd name="connsiteY8" fmla="*/ 4707452 h 6067329"/>
              <a:gd name="connsiteX9" fmla="*/ 5111262 w 12145108"/>
              <a:gd name="connsiteY9" fmla="*/ 4684006 h 6067329"/>
              <a:gd name="connsiteX10" fmla="*/ 5251939 w 12145108"/>
              <a:gd name="connsiteY10" fmla="*/ 4308868 h 6067329"/>
              <a:gd name="connsiteX11" fmla="*/ 5603631 w 12145108"/>
              <a:gd name="connsiteY11" fmla="*/ 4191637 h 6067329"/>
              <a:gd name="connsiteX12" fmla="*/ 6142893 w 12145108"/>
              <a:gd name="connsiteY12" fmla="*/ 4191637 h 6067329"/>
              <a:gd name="connsiteX13" fmla="*/ 7151077 w 12145108"/>
              <a:gd name="connsiteY13" fmla="*/ 4097852 h 6067329"/>
              <a:gd name="connsiteX14" fmla="*/ 7338646 w 12145108"/>
              <a:gd name="connsiteY14" fmla="*/ 3769606 h 6067329"/>
              <a:gd name="connsiteX15" fmla="*/ 7807570 w 12145108"/>
              <a:gd name="connsiteY15" fmla="*/ 3511698 h 6067329"/>
              <a:gd name="connsiteX16" fmla="*/ 8042031 w 12145108"/>
              <a:gd name="connsiteY16" fmla="*/ 3300683 h 6067329"/>
              <a:gd name="connsiteX17" fmla="*/ 8042031 w 12145108"/>
              <a:gd name="connsiteY17" fmla="*/ 3160006 h 6067329"/>
              <a:gd name="connsiteX18" fmla="*/ 8557846 w 12145108"/>
              <a:gd name="connsiteY18" fmla="*/ 3042775 h 6067329"/>
              <a:gd name="connsiteX19" fmla="*/ 9237785 w 12145108"/>
              <a:gd name="connsiteY19" fmla="*/ 3066221 h 6067329"/>
              <a:gd name="connsiteX20" fmla="*/ 9448800 w 12145108"/>
              <a:gd name="connsiteY20" fmla="*/ 3019329 h 6067329"/>
              <a:gd name="connsiteX21" fmla="*/ 9636370 w 12145108"/>
              <a:gd name="connsiteY21" fmla="*/ 2644191 h 6067329"/>
              <a:gd name="connsiteX22" fmla="*/ 9636370 w 12145108"/>
              <a:gd name="connsiteY22" fmla="*/ 2480068 h 6067329"/>
              <a:gd name="connsiteX23" fmla="*/ 10152185 w 12145108"/>
              <a:gd name="connsiteY23" fmla="*/ 2292498 h 6067329"/>
              <a:gd name="connsiteX24" fmla="*/ 10597662 w 12145108"/>
              <a:gd name="connsiteY24" fmla="*/ 2198714 h 6067329"/>
              <a:gd name="connsiteX25" fmla="*/ 10761785 w 12145108"/>
              <a:gd name="connsiteY25" fmla="*/ 2058037 h 6067329"/>
              <a:gd name="connsiteX26" fmla="*/ 10879016 w 12145108"/>
              <a:gd name="connsiteY26" fmla="*/ 1823575 h 6067329"/>
              <a:gd name="connsiteX27" fmla="*/ 11113477 w 12145108"/>
              <a:gd name="connsiteY27" fmla="*/ 1565668 h 6067329"/>
              <a:gd name="connsiteX28" fmla="*/ 11558954 w 12145108"/>
              <a:gd name="connsiteY28" fmla="*/ 1401544 h 6067329"/>
              <a:gd name="connsiteX29" fmla="*/ 11793416 w 12145108"/>
              <a:gd name="connsiteY29" fmla="*/ 979514 h 6067329"/>
              <a:gd name="connsiteX30" fmla="*/ 12004431 w 12145108"/>
              <a:gd name="connsiteY30" fmla="*/ 674714 h 6067329"/>
              <a:gd name="connsiteX31" fmla="*/ 12145108 w 12145108"/>
              <a:gd name="connsiteY31" fmla="*/ 346468 h 6067329"/>
              <a:gd name="connsiteX32" fmla="*/ 12121662 w 12145108"/>
              <a:gd name="connsiteY32" fmla="*/ 6067329 h 6067329"/>
              <a:gd name="connsiteX33" fmla="*/ 0 w 12145108"/>
              <a:gd name="connsiteY33" fmla="*/ 6067329 h 6067329"/>
              <a:gd name="connsiteX0" fmla="*/ 0 w 12145108"/>
              <a:gd name="connsiteY0" fmla="*/ 6067329 h 6067329"/>
              <a:gd name="connsiteX1" fmla="*/ 820616 w 12145108"/>
              <a:gd name="connsiteY1" fmla="*/ 5950098 h 6067329"/>
              <a:gd name="connsiteX2" fmla="*/ 1383323 w 12145108"/>
              <a:gd name="connsiteY2" fmla="*/ 5856314 h 6067329"/>
              <a:gd name="connsiteX3" fmla="*/ 2016370 w 12145108"/>
              <a:gd name="connsiteY3" fmla="*/ 5645298 h 6067329"/>
              <a:gd name="connsiteX4" fmla="*/ 2508739 w 12145108"/>
              <a:gd name="connsiteY4" fmla="*/ 5481175 h 6067329"/>
              <a:gd name="connsiteX5" fmla="*/ 2813539 w 12145108"/>
              <a:gd name="connsiteY5" fmla="*/ 5317052 h 6067329"/>
              <a:gd name="connsiteX6" fmla="*/ 3751385 w 12145108"/>
              <a:gd name="connsiteY6" fmla="*/ 5082591 h 6067329"/>
              <a:gd name="connsiteX7" fmla="*/ 4149970 w 12145108"/>
              <a:gd name="connsiteY7" fmla="*/ 4801237 h 6067329"/>
              <a:gd name="connsiteX8" fmla="*/ 4736123 w 12145108"/>
              <a:gd name="connsiteY8" fmla="*/ 4707452 h 6067329"/>
              <a:gd name="connsiteX9" fmla="*/ 5111262 w 12145108"/>
              <a:gd name="connsiteY9" fmla="*/ 4684006 h 6067329"/>
              <a:gd name="connsiteX10" fmla="*/ 5603631 w 12145108"/>
              <a:gd name="connsiteY10" fmla="*/ 4191637 h 6067329"/>
              <a:gd name="connsiteX11" fmla="*/ 6142893 w 12145108"/>
              <a:gd name="connsiteY11" fmla="*/ 4191637 h 6067329"/>
              <a:gd name="connsiteX12" fmla="*/ 7151077 w 12145108"/>
              <a:gd name="connsiteY12" fmla="*/ 4097852 h 6067329"/>
              <a:gd name="connsiteX13" fmla="*/ 7338646 w 12145108"/>
              <a:gd name="connsiteY13" fmla="*/ 3769606 h 6067329"/>
              <a:gd name="connsiteX14" fmla="*/ 7807570 w 12145108"/>
              <a:gd name="connsiteY14" fmla="*/ 3511698 h 6067329"/>
              <a:gd name="connsiteX15" fmla="*/ 8042031 w 12145108"/>
              <a:gd name="connsiteY15" fmla="*/ 3300683 h 6067329"/>
              <a:gd name="connsiteX16" fmla="*/ 8042031 w 12145108"/>
              <a:gd name="connsiteY16" fmla="*/ 3160006 h 6067329"/>
              <a:gd name="connsiteX17" fmla="*/ 8557846 w 12145108"/>
              <a:gd name="connsiteY17" fmla="*/ 3042775 h 6067329"/>
              <a:gd name="connsiteX18" fmla="*/ 9237785 w 12145108"/>
              <a:gd name="connsiteY18" fmla="*/ 3066221 h 6067329"/>
              <a:gd name="connsiteX19" fmla="*/ 9448800 w 12145108"/>
              <a:gd name="connsiteY19" fmla="*/ 3019329 h 6067329"/>
              <a:gd name="connsiteX20" fmla="*/ 9636370 w 12145108"/>
              <a:gd name="connsiteY20" fmla="*/ 2644191 h 6067329"/>
              <a:gd name="connsiteX21" fmla="*/ 9636370 w 12145108"/>
              <a:gd name="connsiteY21" fmla="*/ 2480068 h 6067329"/>
              <a:gd name="connsiteX22" fmla="*/ 10152185 w 12145108"/>
              <a:gd name="connsiteY22" fmla="*/ 2292498 h 6067329"/>
              <a:gd name="connsiteX23" fmla="*/ 10597662 w 12145108"/>
              <a:gd name="connsiteY23" fmla="*/ 2198714 h 6067329"/>
              <a:gd name="connsiteX24" fmla="*/ 10761785 w 12145108"/>
              <a:gd name="connsiteY24" fmla="*/ 2058037 h 6067329"/>
              <a:gd name="connsiteX25" fmla="*/ 10879016 w 12145108"/>
              <a:gd name="connsiteY25" fmla="*/ 1823575 h 6067329"/>
              <a:gd name="connsiteX26" fmla="*/ 11113477 w 12145108"/>
              <a:gd name="connsiteY26" fmla="*/ 1565668 h 6067329"/>
              <a:gd name="connsiteX27" fmla="*/ 11558954 w 12145108"/>
              <a:gd name="connsiteY27" fmla="*/ 1401544 h 6067329"/>
              <a:gd name="connsiteX28" fmla="*/ 11793416 w 12145108"/>
              <a:gd name="connsiteY28" fmla="*/ 979514 h 6067329"/>
              <a:gd name="connsiteX29" fmla="*/ 12004431 w 12145108"/>
              <a:gd name="connsiteY29" fmla="*/ 674714 h 6067329"/>
              <a:gd name="connsiteX30" fmla="*/ 12145108 w 12145108"/>
              <a:gd name="connsiteY30" fmla="*/ 346468 h 6067329"/>
              <a:gd name="connsiteX31" fmla="*/ 12121662 w 12145108"/>
              <a:gd name="connsiteY31" fmla="*/ 6067329 h 6067329"/>
              <a:gd name="connsiteX32" fmla="*/ 0 w 12145108"/>
              <a:gd name="connsiteY32" fmla="*/ 6067329 h 6067329"/>
              <a:gd name="connsiteX0" fmla="*/ 0 w 12145108"/>
              <a:gd name="connsiteY0" fmla="*/ 6067329 h 6067329"/>
              <a:gd name="connsiteX1" fmla="*/ 820616 w 12145108"/>
              <a:gd name="connsiteY1" fmla="*/ 5950098 h 6067329"/>
              <a:gd name="connsiteX2" fmla="*/ 1383323 w 12145108"/>
              <a:gd name="connsiteY2" fmla="*/ 5856314 h 6067329"/>
              <a:gd name="connsiteX3" fmla="*/ 2016370 w 12145108"/>
              <a:gd name="connsiteY3" fmla="*/ 5645298 h 6067329"/>
              <a:gd name="connsiteX4" fmla="*/ 2508739 w 12145108"/>
              <a:gd name="connsiteY4" fmla="*/ 5481175 h 6067329"/>
              <a:gd name="connsiteX5" fmla="*/ 2813539 w 12145108"/>
              <a:gd name="connsiteY5" fmla="*/ 5317052 h 6067329"/>
              <a:gd name="connsiteX6" fmla="*/ 3751385 w 12145108"/>
              <a:gd name="connsiteY6" fmla="*/ 5082591 h 6067329"/>
              <a:gd name="connsiteX7" fmla="*/ 4149970 w 12145108"/>
              <a:gd name="connsiteY7" fmla="*/ 4801237 h 6067329"/>
              <a:gd name="connsiteX8" fmla="*/ 4736123 w 12145108"/>
              <a:gd name="connsiteY8" fmla="*/ 4707452 h 6067329"/>
              <a:gd name="connsiteX9" fmla="*/ 5111262 w 12145108"/>
              <a:gd name="connsiteY9" fmla="*/ 4684006 h 6067329"/>
              <a:gd name="connsiteX10" fmla="*/ 6142893 w 12145108"/>
              <a:gd name="connsiteY10" fmla="*/ 4191637 h 6067329"/>
              <a:gd name="connsiteX11" fmla="*/ 7151077 w 12145108"/>
              <a:gd name="connsiteY11" fmla="*/ 4097852 h 6067329"/>
              <a:gd name="connsiteX12" fmla="*/ 7338646 w 12145108"/>
              <a:gd name="connsiteY12" fmla="*/ 3769606 h 6067329"/>
              <a:gd name="connsiteX13" fmla="*/ 7807570 w 12145108"/>
              <a:gd name="connsiteY13" fmla="*/ 3511698 h 6067329"/>
              <a:gd name="connsiteX14" fmla="*/ 8042031 w 12145108"/>
              <a:gd name="connsiteY14" fmla="*/ 3300683 h 6067329"/>
              <a:gd name="connsiteX15" fmla="*/ 8042031 w 12145108"/>
              <a:gd name="connsiteY15" fmla="*/ 3160006 h 6067329"/>
              <a:gd name="connsiteX16" fmla="*/ 8557846 w 12145108"/>
              <a:gd name="connsiteY16" fmla="*/ 3042775 h 6067329"/>
              <a:gd name="connsiteX17" fmla="*/ 9237785 w 12145108"/>
              <a:gd name="connsiteY17" fmla="*/ 3066221 h 6067329"/>
              <a:gd name="connsiteX18" fmla="*/ 9448800 w 12145108"/>
              <a:gd name="connsiteY18" fmla="*/ 3019329 h 6067329"/>
              <a:gd name="connsiteX19" fmla="*/ 9636370 w 12145108"/>
              <a:gd name="connsiteY19" fmla="*/ 2644191 h 6067329"/>
              <a:gd name="connsiteX20" fmla="*/ 9636370 w 12145108"/>
              <a:gd name="connsiteY20" fmla="*/ 2480068 h 6067329"/>
              <a:gd name="connsiteX21" fmla="*/ 10152185 w 12145108"/>
              <a:gd name="connsiteY21" fmla="*/ 2292498 h 6067329"/>
              <a:gd name="connsiteX22" fmla="*/ 10597662 w 12145108"/>
              <a:gd name="connsiteY22" fmla="*/ 2198714 h 6067329"/>
              <a:gd name="connsiteX23" fmla="*/ 10761785 w 12145108"/>
              <a:gd name="connsiteY23" fmla="*/ 2058037 h 6067329"/>
              <a:gd name="connsiteX24" fmla="*/ 10879016 w 12145108"/>
              <a:gd name="connsiteY24" fmla="*/ 1823575 h 6067329"/>
              <a:gd name="connsiteX25" fmla="*/ 11113477 w 12145108"/>
              <a:gd name="connsiteY25" fmla="*/ 1565668 h 6067329"/>
              <a:gd name="connsiteX26" fmla="*/ 11558954 w 12145108"/>
              <a:gd name="connsiteY26" fmla="*/ 1401544 h 6067329"/>
              <a:gd name="connsiteX27" fmla="*/ 11793416 w 12145108"/>
              <a:gd name="connsiteY27" fmla="*/ 979514 h 6067329"/>
              <a:gd name="connsiteX28" fmla="*/ 12004431 w 12145108"/>
              <a:gd name="connsiteY28" fmla="*/ 674714 h 6067329"/>
              <a:gd name="connsiteX29" fmla="*/ 12145108 w 12145108"/>
              <a:gd name="connsiteY29" fmla="*/ 346468 h 6067329"/>
              <a:gd name="connsiteX30" fmla="*/ 12121662 w 12145108"/>
              <a:gd name="connsiteY30" fmla="*/ 6067329 h 6067329"/>
              <a:gd name="connsiteX31" fmla="*/ 0 w 12145108"/>
              <a:gd name="connsiteY31" fmla="*/ 6067329 h 6067329"/>
              <a:gd name="connsiteX0" fmla="*/ 0 w 12145108"/>
              <a:gd name="connsiteY0" fmla="*/ 6067329 h 6067329"/>
              <a:gd name="connsiteX1" fmla="*/ 820616 w 12145108"/>
              <a:gd name="connsiteY1" fmla="*/ 5950098 h 6067329"/>
              <a:gd name="connsiteX2" fmla="*/ 1383323 w 12145108"/>
              <a:gd name="connsiteY2" fmla="*/ 5856314 h 6067329"/>
              <a:gd name="connsiteX3" fmla="*/ 2016370 w 12145108"/>
              <a:gd name="connsiteY3" fmla="*/ 5645298 h 6067329"/>
              <a:gd name="connsiteX4" fmla="*/ 2508739 w 12145108"/>
              <a:gd name="connsiteY4" fmla="*/ 5481175 h 6067329"/>
              <a:gd name="connsiteX5" fmla="*/ 2813539 w 12145108"/>
              <a:gd name="connsiteY5" fmla="*/ 5317052 h 6067329"/>
              <a:gd name="connsiteX6" fmla="*/ 3751385 w 12145108"/>
              <a:gd name="connsiteY6" fmla="*/ 5082591 h 6067329"/>
              <a:gd name="connsiteX7" fmla="*/ 4736123 w 12145108"/>
              <a:gd name="connsiteY7" fmla="*/ 4707452 h 6067329"/>
              <a:gd name="connsiteX8" fmla="*/ 5111262 w 12145108"/>
              <a:gd name="connsiteY8" fmla="*/ 4684006 h 6067329"/>
              <a:gd name="connsiteX9" fmla="*/ 6142893 w 12145108"/>
              <a:gd name="connsiteY9" fmla="*/ 4191637 h 6067329"/>
              <a:gd name="connsiteX10" fmla="*/ 7151077 w 12145108"/>
              <a:gd name="connsiteY10" fmla="*/ 4097852 h 6067329"/>
              <a:gd name="connsiteX11" fmla="*/ 7338646 w 12145108"/>
              <a:gd name="connsiteY11" fmla="*/ 3769606 h 6067329"/>
              <a:gd name="connsiteX12" fmla="*/ 7807570 w 12145108"/>
              <a:gd name="connsiteY12" fmla="*/ 3511698 h 6067329"/>
              <a:gd name="connsiteX13" fmla="*/ 8042031 w 12145108"/>
              <a:gd name="connsiteY13" fmla="*/ 3300683 h 6067329"/>
              <a:gd name="connsiteX14" fmla="*/ 8042031 w 12145108"/>
              <a:gd name="connsiteY14" fmla="*/ 3160006 h 6067329"/>
              <a:gd name="connsiteX15" fmla="*/ 8557846 w 12145108"/>
              <a:gd name="connsiteY15" fmla="*/ 3042775 h 6067329"/>
              <a:gd name="connsiteX16" fmla="*/ 9237785 w 12145108"/>
              <a:gd name="connsiteY16" fmla="*/ 3066221 h 6067329"/>
              <a:gd name="connsiteX17" fmla="*/ 9448800 w 12145108"/>
              <a:gd name="connsiteY17" fmla="*/ 3019329 h 6067329"/>
              <a:gd name="connsiteX18" fmla="*/ 9636370 w 12145108"/>
              <a:gd name="connsiteY18" fmla="*/ 2644191 h 6067329"/>
              <a:gd name="connsiteX19" fmla="*/ 9636370 w 12145108"/>
              <a:gd name="connsiteY19" fmla="*/ 2480068 h 6067329"/>
              <a:gd name="connsiteX20" fmla="*/ 10152185 w 12145108"/>
              <a:gd name="connsiteY20" fmla="*/ 2292498 h 6067329"/>
              <a:gd name="connsiteX21" fmla="*/ 10597662 w 12145108"/>
              <a:gd name="connsiteY21" fmla="*/ 2198714 h 6067329"/>
              <a:gd name="connsiteX22" fmla="*/ 10761785 w 12145108"/>
              <a:gd name="connsiteY22" fmla="*/ 2058037 h 6067329"/>
              <a:gd name="connsiteX23" fmla="*/ 10879016 w 12145108"/>
              <a:gd name="connsiteY23" fmla="*/ 1823575 h 6067329"/>
              <a:gd name="connsiteX24" fmla="*/ 11113477 w 12145108"/>
              <a:gd name="connsiteY24" fmla="*/ 1565668 h 6067329"/>
              <a:gd name="connsiteX25" fmla="*/ 11558954 w 12145108"/>
              <a:gd name="connsiteY25" fmla="*/ 1401544 h 6067329"/>
              <a:gd name="connsiteX26" fmla="*/ 11793416 w 12145108"/>
              <a:gd name="connsiteY26" fmla="*/ 979514 h 6067329"/>
              <a:gd name="connsiteX27" fmla="*/ 12004431 w 12145108"/>
              <a:gd name="connsiteY27" fmla="*/ 674714 h 6067329"/>
              <a:gd name="connsiteX28" fmla="*/ 12145108 w 12145108"/>
              <a:gd name="connsiteY28" fmla="*/ 346468 h 6067329"/>
              <a:gd name="connsiteX29" fmla="*/ 12121662 w 12145108"/>
              <a:gd name="connsiteY29" fmla="*/ 6067329 h 6067329"/>
              <a:gd name="connsiteX30" fmla="*/ 0 w 12145108"/>
              <a:gd name="connsiteY30" fmla="*/ 6067329 h 6067329"/>
              <a:gd name="connsiteX0" fmla="*/ 0 w 12145108"/>
              <a:gd name="connsiteY0" fmla="*/ 6067329 h 6067329"/>
              <a:gd name="connsiteX1" fmla="*/ 820616 w 12145108"/>
              <a:gd name="connsiteY1" fmla="*/ 5950098 h 6067329"/>
              <a:gd name="connsiteX2" fmla="*/ 1383323 w 12145108"/>
              <a:gd name="connsiteY2" fmla="*/ 5856314 h 6067329"/>
              <a:gd name="connsiteX3" fmla="*/ 2016370 w 12145108"/>
              <a:gd name="connsiteY3" fmla="*/ 5645298 h 6067329"/>
              <a:gd name="connsiteX4" fmla="*/ 2508739 w 12145108"/>
              <a:gd name="connsiteY4" fmla="*/ 5481175 h 6067329"/>
              <a:gd name="connsiteX5" fmla="*/ 2813539 w 12145108"/>
              <a:gd name="connsiteY5" fmla="*/ 5317052 h 6067329"/>
              <a:gd name="connsiteX6" fmla="*/ 3751385 w 12145108"/>
              <a:gd name="connsiteY6" fmla="*/ 5082591 h 6067329"/>
              <a:gd name="connsiteX7" fmla="*/ 4736123 w 12145108"/>
              <a:gd name="connsiteY7" fmla="*/ 4707452 h 6067329"/>
              <a:gd name="connsiteX8" fmla="*/ 5111262 w 12145108"/>
              <a:gd name="connsiteY8" fmla="*/ 4684006 h 6067329"/>
              <a:gd name="connsiteX9" fmla="*/ 6142893 w 12145108"/>
              <a:gd name="connsiteY9" fmla="*/ 4191637 h 6067329"/>
              <a:gd name="connsiteX10" fmla="*/ 7338646 w 12145108"/>
              <a:gd name="connsiteY10" fmla="*/ 3769606 h 6067329"/>
              <a:gd name="connsiteX11" fmla="*/ 7807570 w 12145108"/>
              <a:gd name="connsiteY11" fmla="*/ 3511698 h 6067329"/>
              <a:gd name="connsiteX12" fmla="*/ 8042031 w 12145108"/>
              <a:gd name="connsiteY12" fmla="*/ 3300683 h 6067329"/>
              <a:gd name="connsiteX13" fmla="*/ 8042031 w 12145108"/>
              <a:gd name="connsiteY13" fmla="*/ 3160006 h 6067329"/>
              <a:gd name="connsiteX14" fmla="*/ 8557846 w 12145108"/>
              <a:gd name="connsiteY14" fmla="*/ 3042775 h 6067329"/>
              <a:gd name="connsiteX15" fmla="*/ 9237785 w 12145108"/>
              <a:gd name="connsiteY15" fmla="*/ 3066221 h 6067329"/>
              <a:gd name="connsiteX16" fmla="*/ 9448800 w 12145108"/>
              <a:gd name="connsiteY16" fmla="*/ 3019329 h 6067329"/>
              <a:gd name="connsiteX17" fmla="*/ 9636370 w 12145108"/>
              <a:gd name="connsiteY17" fmla="*/ 2644191 h 6067329"/>
              <a:gd name="connsiteX18" fmla="*/ 9636370 w 12145108"/>
              <a:gd name="connsiteY18" fmla="*/ 2480068 h 6067329"/>
              <a:gd name="connsiteX19" fmla="*/ 10152185 w 12145108"/>
              <a:gd name="connsiteY19" fmla="*/ 2292498 h 6067329"/>
              <a:gd name="connsiteX20" fmla="*/ 10597662 w 12145108"/>
              <a:gd name="connsiteY20" fmla="*/ 2198714 h 6067329"/>
              <a:gd name="connsiteX21" fmla="*/ 10761785 w 12145108"/>
              <a:gd name="connsiteY21" fmla="*/ 2058037 h 6067329"/>
              <a:gd name="connsiteX22" fmla="*/ 10879016 w 12145108"/>
              <a:gd name="connsiteY22" fmla="*/ 1823575 h 6067329"/>
              <a:gd name="connsiteX23" fmla="*/ 11113477 w 12145108"/>
              <a:gd name="connsiteY23" fmla="*/ 1565668 h 6067329"/>
              <a:gd name="connsiteX24" fmla="*/ 11558954 w 12145108"/>
              <a:gd name="connsiteY24" fmla="*/ 1401544 h 6067329"/>
              <a:gd name="connsiteX25" fmla="*/ 11793416 w 12145108"/>
              <a:gd name="connsiteY25" fmla="*/ 979514 h 6067329"/>
              <a:gd name="connsiteX26" fmla="*/ 12004431 w 12145108"/>
              <a:gd name="connsiteY26" fmla="*/ 674714 h 6067329"/>
              <a:gd name="connsiteX27" fmla="*/ 12145108 w 12145108"/>
              <a:gd name="connsiteY27" fmla="*/ 346468 h 6067329"/>
              <a:gd name="connsiteX28" fmla="*/ 12121662 w 12145108"/>
              <a:gd name="connsiteY28" fmla="*/ 6067329 h 6067329"/>
              <a:gd name="connsiteX29" fmla="*/ 0 w 12145108"/>
              <a:gd name="connsiteY29" fmla="*/ 6067329 h 6067329"/>
              <a:gd name="connsiteX0" fmla="*/ 0 w 12145108"/>
              <a:gd name="connsiteY0" fmla="*/ 6067329 h 6067329"/>
              <a:gd name="connsiteX1" fmla="*/ 820616 w 12145108"/>
              <a:gd name="connsiteY1" fmla="*/ 5950098 h 6067329"/>
              <a:gd name="connsiteX2" fmla="*/ 1383323 w 12145108"/>
              <a:gd name="connsiteY2" fmla="*/ 5856314 h 6067329"/>
              <a:gd name="connsiteX3" fmla="*/ 2016370 w 12145108"/>
              <a:gd name="connsiteY3" fmla="*/ 5645298 h 6067329"/>
              <a:gd name="connsiteX4" fmla="*/ 2508739 w 12145108"/>
              <a:gd name="connsiteY4" fmla="*/ 5481175 h 6067329"/>
              <a:gd name="connsiteX5" fmla="*/ 2813539 w 12145108"/>
              <a:gd name="connsiteY5" fmla="*/ 5317052 h 6067329"/>
              <a:gd name="connsiteX6" fmla="*/ 3751385 w 12145108"/>
              <a:gd name="connsiteY6" fmla="*/ 5082591 h 6067329"/>
              <a:gd name="connsiteX7" fmla="*/ 4736123 w 12145108"/>
              <a:gd name="connsiteY7" fmla="*/ 4707452 h 6067329"/>
              <a:gd name="connsiteX8" fmla="*/ 5111262 w 12145108"/>
              <a:gd name="connsiteY8" fmla="*/ 4684006 h 6067329"/>
              <a:gd name="connsiteX9" fmla="*/ 6142893 w 12145108"/>
              <a:gd name="connsiteY9" fmla="*/ 4191637 h 6067329"/>
              <a:gd name="connsiteX10" fmla="*/ 7338646 w 12145108"/>
              <a:gd name="connsiteY10" fmla="*/ 3769606 h 6067329"/>
              <a:gd name="connsiteX11" fmla="*/ 7807570 w 12145108"/>
              <a:gd name="connsiteY11" fmla="*/ 3511698 h 6067329"/>
              <a:gd name="connsiteX12" fmla="*/ 8042031 w 12145108"/>
              <a:gd name="connsiteY12" fmla="*/ 3300683 h 6067329"/>
              <a:gd name="connsiteX13" fmla="*/ 8557846 w 12145108"/>
              <a:gd name="connsiteY13" fmla="*/ 3042775 h 6067329"/>
              <a:gd name="connsiteX14" fmla="*/ 9237785 w 12145108"/>
              <a:gd name="connsiteY14" fmla="*/ 3066221 h 6067329"/>
              <a:gd name="connsiteX15" fmla="*/ 9448800 w 12145108"/>
              <a:gd name="connsiteY15" fmla="*/ 3019329 h 6067329"/>
              <a:gd name="connsiteX16" fmla="*/ 9636370 w 12145108"/>
              <a:gd name="connsiteY16" fmla="*/ 2644191 h 6067329"/>
              <a:gd name="connsiteX17" fmla="*/ 9636370 w 12145108"/>
              <a:gd name="connsiteY17" fmla="*/ 2480068 h 6067329"/>
              <a:gd name="connsiteX18" fmla="*/ 10152185 w 12145108"/>
              <a:gd name="connsiteY18" fmla="*/ 2292498 h 6067329"/>
              <a:gd name="connsiteX19" fmla="*/ 10597662 w 12145108"/>
              <a:gd name="connsiteY19" fmla="*/ 2198714 h 6067329"/>
              <a:gd name="connsiteX20" fmla="*/ 10761785 w 12145108"/>
              <a:gd name="connsiteY20" fmla="*/ 2058037 h 6067329"/>
              <a:gd name="connsiteX21" fmla="*/ 10879016 w 12145108"/>
              <a:gd name="connsiteY21" fmla="*/ 1823575 h 6067329"/>
              <a:gd name="connsiteX22" fmla="*/ 11113477 w 12145108"/>
              <a:gd name="connsiteY22" fmla="*/ 1565668 h 6067329"/>
              <a:gd name="connsiteX23" fmla="*/ 11558954 w 12145108"/>
              <a:gd name="connsiteY23" fmla="*/ 1401544 h 6067329"/>
              <a:gd name="connsiteX24" fmla="*/ 11793416 w 12145108"/>
              <a:gd name="connsiteY24" fmla="*/ 979514 h 6067329"/>
              <a:gd name="connsiteX25" fmla="*/ 12004431 w 12145108"/>
              <a:gd name="connsiteY25" fmla="*/ 674714 h 6067329"/>
              <a:gd name="connsiteX26" fmla="*/ 12145108 w 12145108"/>
              <a:gd name="connsiteY26" fmla="*/ 346468 h 6067329"/>
              <a:gd name="connsiteX27" fmla="*/ 12121662 w 12145108"/>
              <a:gd name="connsiteY27" fmla="*/ 6067329 h 6067329"/>
              <a:gd name="connsiteX28" fmla="*/ 0 w 12145108"/>
              <a:gd name="connsiteY28" fmla="*/ 6067329 h 6067329"/>
              <a:gd name="connsiteX0" fmla="*/ 0 w 12145108"/>
              <a:gd name="connsiteY0" fmla="*/ 6067329 h 6067329"/>
              <a:gd name="connsiteX1" fmla="*/ 820616 w 12145108"/>
              <a:gd name="connsiteY1" fmla="*/ 5950098 h 6067329"/>
              <a:gd name="connsiteX2" fmla="*/ 1383323 w 12145108"/>
              <a:gd name="connsiteY2" fmla="*/ 5856314 h 6067329"/>
              <a:gd name="connsiteX3" fmla="*/ 2016370 w 12145108"/>
              <a:gd name="connsiteY3" fmla="*/ 5645298 h 6067329"/>
              <a:gd name="connsiteX4" fmla="*/ 2508739 w 12145108"/>
              <a:gd name="connsiteY4" fmla="*/ 5481175 h 6067329"/>
              <a:gd name="connsiteX5" fmla="*/ 2813539 w 12145108"/>
              <a:gd name="connsiteY5" fmla="*/ 5317052 h 6067329"/>
              <a:gd name="connsiteX6" fmla="*/ 3751385 w 12145108"/>
              <a:gd name="connsiteY6" fmla="*/ 5082591 h 6067329"/>
              <a:gd name="connsiteX7" fmla="*/ 4736123 w 12145108"/>
              <a:gd name="connsiteY7" fmla="*/ 4707452 h 6067329"/>
              <a:gd name="connsiteX8" fmla="*/ 5111262 w 12145108"/>
              <a:gd name="connsiteY8" fmla="*/ 4684006 h 6067329"/>
              <a:gd name="connsiteX9" fmla="*/ 6142893 w 12145108"/>
              <a:gd name="connsiteY9" fmla="*/ 4191637 h 6067329"/>
              <a:gd name="connsiteX10" fmla="*/ 7338646 w 12145108"/>
              <a:gd name="connsiteY10" fmla="*/ 3769606 h 6067329"/>
              <a:gd name="connsiteX11" fmla="*/ 7807570 w 12145108"/>
              <a:gd name="connsiteY11" fmla="*/ 3511698 h 6067329"/>
              <a:gd name="connsiteX12" fmla="*/ 8042031 w 12145108"/>
              <a:gd name="connsiteY12" fmla="*/ 3300683 h 6067329"/>
              <a:gd name="connsiteX13" fmla="*/ 8557846 w 12145108"/>
              <a:gd name="connsiteY13" fmla="*/ 3042775 h 6067329"/>
              <a:gd name="connsiteX14" fmla="*/ 9237785 w 12145108"/>
              <a:gd name="connsiteY14" fmla="*/ 3066221 h 6067329"/>
              <a:gd name="connsiteX15" fmla="*/ 9636370 w 12145108"/>
              <a:gd name="connsiteY15" fmla="*/ 2644191 h 6067329"/>
              <a:gd name="connsiteX16" fmla="*/ 9636370 w 12145108"/>
              <a:gd name="connsiteY16" fmla="*/ 2480068 h 6067329"/>
              <a:gd name="connsiteX17" fmla="*/ 10152185 w 12145108"/>
              <a:gd name="connsiteY17" fmla="*/ 2292498 h 6067329"/>
              <a:gd name="connsiteX18" fmla="*/ 10597662 w 12145108"/>
              <a:gd name="connsiteY18" fmla="*/ 2198714 h 6067329"/>
              <a:gd name="connsiteX19" fmla="*/ 10761785 w 12145108"/>
              <a:gd name="connsiteY19" fmla="*/ 2058037 h 6067329"/>
              <a:gd name="connsiteX20" fmla="*/ 10879016 w 12145108"/>
              <a:gd name="connsiteY20" fmla="*/ 1823575 h 6067329"/>
              <a:gd name="connsiteX21" fmla="*/ 11113477 w 12145108"/>
              <a:gd name="connsiteY21" fmla="*/ 1565668 h 6067329"/>
              <a:gd name="connsiteX22" fmla="*/ 11558954 w 12145108"/>
              <a:gd name="connsiteY22" fmla="*/ 1401544 h 6067329"/>
              <a:gd name="connsiteX23" fmla="*/ 11793416 w 12145108"/>
              <a:gd name="connsiteY23" fmla="*/ 979514 h 6067329"/>
              <a:gd name="connsiteX24" fmla="*/ 12004431 w 12145108"/>
              <a:gd name="connsiteY24" fmla="*/ 674714 h 6067329"/>
              <a:gd name="connsiteX25" fmla="*/ 12145108 w 12145108"/>
              <a:gd name="connsiteY25" fmla="*/ 346468 h 6067329"/>
              <a:gd name="connsiteX26" fmla="*/ 12121662 w 12145108"/>
              <a:gd name="connsiteY26" fmla="*/ 6067329 h 6067329"/>
              <a:gd name="connsiteX27" fmla="*/ 0 w 12145108"/>
              <a:gd name="connsiteY27" fmla="*/ 6067329 h 6067329"/>
              <a:gd name="connsiteX0" fmla="*/ 0 w 12145108"/>
              <a:gd name="connsiteY0" fmla="*/ 6067329 h 6067329"/>
              <a:gd name="connsiteX1" fmla="*/ 820616 w 12145108"/>
              <a:gd name="connsiteY1" fmla="*/ 5950098 h 6067329"/>
              <a:gd name="connsiteX2" fmla="*/ 1383323 w 12145108"/>
              <a:gd name="connsiteY2" fmla="*/ 5856314 h 6067329"/>
              <a:gd name="connsiteX3" fmla="*/ 2016370 w 12145108"/>
              <a:gd name="connsiteY3" fmla="*/ 5645298 h 6067329"/>
              <a:gd name="connsiteX4" fmla="*/ 2508739 w 12145108"/>
              <a:gd name="connsiteY4" fmla="*/ 5481175 h 6067329"/>
              <a:gd name="connsiteX5" fmla="*/ 2813539 w 12145108"/>
              <a:gd name="connsiteY5" fmla="*/ 5317052 h 6067329"/>
              <a:gd name="connsiteX6" fmla="*/ 3751385 w 12145108"/>
              <a:gd name="connsiteY6" fmla="*/ 5082591 h 6067329"/>
              <a:gd name="connsiteX7" fmla="*/ 4736123 w 12145108"/>
              <a:gd name="connsiteY7" fmla="*/ 4707452 h 6067329"/>
              <a:gd name="connsiteX8" fmla="*/ 5111262 w 12145108"/>
              <a:gd name="connsiteY8" fmla="*/ 4684006 h 6067329"/>
              <a:gd name="connsiteX9" fmla="*/ 6142893 w 12145108"/>
              <a:gd name="connsiteY9" fmla="*/ 4191637 h 6067329"/>
              <a:gd name="connsiteX10" fmla="*/ 7338646 w 12145108"/>
              <a:gd name="connsiteY10" fmla="*/ 3769606 h 6067329"/>
              <a:gd name="connsiteX11" fmla="*/ 7807570 w 12145108"/>
              <a:gd name="connsiteY11" fmla="*/ 3511698 h 6067329"/>
              <a:gd name="connsiteX12" fmla="*/ 8042031 w 12145108"/>
              <a:gd name="connsiteY12" fmla="*/ 3300683 h 6067329"/>
              <a:gd name="connsiteX13" fmla="*/ 8557846 w 12145108"/>
              <a:gd name="connsiteY13" fmla="*/ 3042775 h 6067329"/>
              <a:gd name="connsiteX14" fmla="*/ 9636370 w 12145108"/>
              <a:gd name="connsiteY14" fmla="*/ 2644191 h 6067329"/>
              <a:gd name="connsiteX15" fmla="*/ 9636370 w 12145108"/>
              <a:gd name="connsiteY15" fmla="*/ 2480068 h 6067329"/>
              <a:gd name="connsiteX16" fmla="*/ 10152185 w 12145108"/>
              <a:gd name="connsiteY16" fmla="*/ 2292498 h 6067329"/>
              <a:gd name="connsiteX17" fmla="*/ 10597662 w 12145108"/>
              <a:gd name="connsiteY17" fmla="*/ 2198714 h 6067329"/>
              <a:gd name="connsiteX18" fmla="*/ 10761785 w 12145108"/>
              <a:gd name="connsiteY18" fmla="*/ 2058037 h 6067329"/>
              <a:gd name="connsiteX19" fmla="*/ 10879016 w 12145108"/>
              <a:gd name="connsiteY19" fmla="*/ 1823575 h 6067329"/>
              <a:gd name="connsiteX20" fmla="*/ 11113477 w 12145108"/>
              <a:gd name="connsiteY20" fmla="*/ 1565668 h 6067329"/>
              <a:gd name="connsiteX21" fmla="*/ 11558954 w 12145108"/>
              <a:gd name="connsiteY21" fmla="*/ 1401544 h 6067329"/>
              <a:gd name="connsiteX22" fmla="*/ 11793416 w 12145108"/>
              <a:gd name="connsiteY22" fmla="*/ 979514 h 6067329"/>
              <a:gd name="connsiteX23" fmla="*/ 12004431 w 12145108"/>
              <a:gd name="connsiteY23" fmla="*/ 674714 h 6067329"/>
              <a:gd name="connsiteX24" fmla="*/ 12145108 w 12145108"/>
              <a:gd name="connsiteY24" fmla="*/ 346468 h 6067329"/>
              <a:gd name="connsiteX25" fmla="*/ 12121662 w 12145108"/>
              <a:gd name="connsiteY25" fmla="*/ 6067329 h 6067329"/>
              <a:gd name="connsiteX26" fmla="*/ 0 w 12145108"/>
              <a:gd name="connsiteY26" fmla="*/ 6067329 h 6067329"/>
              <a:gd name="connsiteX0" fmla="*/ 0 w 12145108"/>
              <a:gd name="connsiteY0" fmla="*/ 6067329 h 6067329"/>
              <a:gd name="connsiteX1" fmla="*/ 820616 w 12145108"/>
              <a:gd name="connsiteY1" fmla="*/ 5950098 h 6067329"/>
              <a:gd name="connsiteX2" fmla="*/ 1383323 w 12145108"/>
              <a:gd name="connsiteY2" fmla="*/ 5856314 h 6067329"/>
              <a:gd name="connsiteX3" fmla="*/ 2016370 w 12145108"/>
              <a:gd name="connsiteY3" fmla="*/ 5645298 h 6067329"/>
              <a:gd name="connsiteX4" fmla="*/ 2508739 w 12145108"/>
              <a:gd name="connsiteY4" fmla="*/ 5481175 h 6067329"/>
              <a:gd name="connsiteX5" fmla="*/ 2813539 w 12145108"/>
              <a:gd name="connsiteY5" fmla="*/ 5317052 h 6067329"/>
              <a:gd name="connsiteX6" fmla="*/ 3751385 w 12145108"/>
              <a:gd name="connsiteY6" fmla="*/ 5082591 h 6067329"/>
              <a:gd name="connsiteX7" fmla="*/ 4736123 w 12145108"/>
              <a:gd name="connsiteY7" fmla="*/ 4707452 h 6067329"/>
              <a:gd name="connsiteX8" fmla="*/ 5111262 w 12145108"/>
              <a:gd name="connsiteY8" fmla="*/ 4684006 h 6067329"/>
              <a:gd name="connsiteX9" fmla="*/ 6142893 w 12145108"/>
              <a:gd name="connsiteY9" fmla="*/ 4191637 h 6067329"/>
              <a:gd name="connsiteX10" fmla="*/ 7338646 w 12145108"/>
              <a:gd name="connsiteY10" fmla="*/ 3769606 h 6067329"/>
              <a:gd name="connsiteX11" fmla="*/ 7807570 w 12145108"/>
              <a:gd name="connsiteY11" fmla="*/ 3511698 h 6067329"/>
              <a:gd name="connsiteX12" fmla="*/ 8042031 w 12145108"/>
              <a:gd name="connsiteY12" fmla="*/ 3300683 h 6067329"/>
              <a:gd name="connsiteX13" fmla="*/ 8557846 w 12145108"/>
              <a:gd name="connsiteY13" fmla="*/ 3042775 h 6067329"/>
              <a:gd name="connsiteX14" fmla="*/ 9636370 w 12145108"/>
              <a:gd name="connsiteY14" fmla="*/ 2644191 h 6067329"/>
              <a:gd name="connsiteX15" fmla="*/ 9636370 w 12145108"/>
              <a:gd name="connsiteY15" fmla="*/ 2480068 h 6067329"/>
              <a:gd name="connsiteX16" fmla="*/ 10152185 w 12145108"/>
              <a:gd name="connsiteY16" fmla="*/ 2292498 h 6067329"/>
              <a:gd name="connsiteX17" fmla="*/ 10597662 w 12145108"/>
              <a:gd name="connsiteY17" fmla="*/ 2198714 h 6067329"/>
              <a:gd name="connsiteX18" fmla="*/ 10761785 w 12145108"/>
              <a:gd name="connsiteY18" fmla="*/ 2058037 h 6067329"/>
              <a:gd name="connsiteX19" fmla="*/ 10879016 w 12145108"/>
              <a:gd name="connsiteY19" fmla="*/ 1823575 h 6067329"/>
              <a:gd name="connsiteX20" fmla="*/ 11558954 w 12145108"/>
              <a:gd name="connsiteY20" fmla="*/ 1401544 h 6067329"/>
              <a:gd name="connsiteX21" fmla="*/ 11793416 w 12145108"/>
              <a:gd name="connsiteY21" fmla="*/ 979514 h 6067329"/>
              <a:gd name="connsiteX22" fmla="*/ 12004431 w 12145108"/>
              <a:gd name="connsiteY22" fmla="*/ 674714 h 6067329"/>
              <a:gd name="connsiteX23" fmla="*/ 12145108 w 12145108"/>
              <a:gd name="connsiteY23" fmla="*/ 346468 h 6067329"/>
              <a:gd name="connsiteX24" fmla="*/ 12121662 w 12145108"/>
              <a:gd name="connsiteY24" fmla="*/ 6067329 h 6067329"/>
              <a:gd name="connsiteX25" fmla="*/ 0 w 12145108"/>
              <a:gd name="connsiteY25" fmla="*/ 6067329 h 6067329"/>
              <a:gd name="connsiteX0" fmla="*/ 0 w 12145108"/>
              <a:gd name="connsiteY0" fmla="*/ 6067329 h 6067329"/>
              <a:gd name="connsiteX1" fmla="*/ 820616 w 12145108"/>
              <a:gd name="connsiteY1" fmla="*/ 5950098 h 6067329"/>
              <a:gd name="connsiteX2" fmla="*/ 1383323 w 12145108"/>
              <a:gd name="connsiteY2" fmla="*/ 5856314 h 6067329"/>
              <a:gd name="connsiteX3" fmla="*/ 2016370 w 12145108"/>
              <a:gd name="connsiteY3" fmla="*/ 5645298 h 6067329"/>
              <a:gd name="connsiteX4" fmla="*/ 2508739 w 12145108"/>
              <a:gd name="connsiteY4" fmla="*/ 5481175 h 6067329"/>
              <a:gd name="connsiteX5" fmla="*/ 2813539 w 12145108"/>
              <a:gd name="connsiteY5" fmla="*/ 5317052 h 6067329"/>
              <a:gd name="connsiteX6" fmla="*/ 3751385 w 12145108"/>
              <a:gd name="connsiteY6" fmla="*/ 5082591 h 6067329"/>
              <a:gd name="connsiteX7" fmla="*/ 4736123 w 12145108"/>
              <a:gd name="connsiteY7" fmla="*/ 4707452 h 6067329"/>
              <a:gd name="connsiteX8" fmla="*/ 5111262 w 12145108"/>
              <a:gd name="connsiteY8" fmla="*/ 4684006 h 6067329"/>
              <a:gd name="connsiteX9" fmla="*/ 6142893 w 12145108"/>
              <a:gd name="connsiteY9" fmla="*/ 4191637 h 6067329"/>
              <a:gd name="connsiteX10" fmla="*/ 7338646 w 12145108"/>
              <a:gd name="connsiteY10" fmla="*/ 3769606 h 6067329"/>
              <a:gd name="connsiteX11" fmla="*/ 7807570 w 12145108"/>
              <a:gd name="connsiteY11" fmla="*/ 3511698 h 6067329"/>
              <a:gd name="connsiteX12" fmla="*/ 8042031 w 12145108"/>
              <a:gd name="connsiteY12" fmla="*/ 3300683 h 6067329"/>
              <a:gd name="connsiteX13" fmla="*/ 8557846 w 12145108"/>
              <a:gd name="connsiteY13" fmla="*/ 3042775 h 6067329"/>
              <a:gd name="connsiteX14" fmla="*/ 9636370 w 12145108"/>
              <a:gd name="connsiteY14" fmla="*/ 2644191 h 6067329"/>
              <a:gd name="connsiteX15" fmla="*/ 9636370 w 12145108"/>
              <a:gd name="connsiteY15" fmla="*/ 2480068 h 6067329"/>
              <a:gd name="connsiteX16" fmla="*/ 10152185 w 12145108"/>
              <a:gd name="connsiteY16" fmla="*/ 2292498 h 6067329"/>
              <a:gd name="connsiteX17" fmla="*/ 10597662 w 12145108"/>
              <a:gd name="connsiteY17" fmla="*/ 2198714 h 6067329"/>
              <a:gd name="connsiteX18" fmla="*/ 10761785 w 12145108"/>
              <a:gd name="connsiteY18" fmla="*/ 2058037 h 6067329"/>
              <a:gd name="connsiteX19" fmla="*/ 11558954 w 12145108"/>
              <a:gd name="connsiteY19" fmla="*/ 1401544 h 6067329"/>
              <a:gd name="connsiteX20" fmla="*/ 11793416 w 12145108"/>
              <a:gd name="connsiteY20" fmla="*/ 979514 h 6067329"/>
              <a:gd name="connsiteX21" fmla="*/ 12004431 w 12145108"/>
              <a:gd name="connsiteY21" fmla="*/ 674714 h 6067329"/>
              <a:gd name="connsiteX22" fmla="*/ 12145108 w 12145108"/>
              <a:gd name="connsiteY22" fmla="*/ 346468 h 6067329"/>
              <a:gd name="connsiteX23" fmla="*/ 12121662 w 12145108"/>
              <a:gd name="connsiteY23" fmla="*/ 6067329 h 6067329"/>
              <a:gd name="connsiteX24" fmla="*/ 0 w 12145108"/>
              <a:gd name="connsiteY24" fmla="*/ 6067329 h 6067329"/>
              <a:gd name="connsiteX0" fmla="*/ 0 w 12993061"/>
              <a:gd name="connsiteY0" fmla="*/ 5724213 h 5724213"/>
              <a:gd name="connsiteX1" fmla="*/ 820616 w 12993061"/>
              <a:gd name="connsiteY1" fmla="*/ 5606982 h 5724213"/>
              <a:gd name="connsiteX2" fmla="*/ 1383323 w 12993061"/>
              <a:gd name="connsiteY2" fmla="*/ 5513198 h 5724213"/>
              <a:gd name="connsiteX3" fmla="*/ 2016370 w 12993061"/>
              <a:gd name="connsiteY3" fmla="*/ 5302182 h 5724213"/>
              <a:gd name="connsiteX4" fmla="*/ 2508739 w 12993061"/>
              <a:gd name="connsiteY4" fmla="*/ 5138059 h 5724213"/>
              <a:gd name="connsiteX5" fmla="*/ 2813539 w 12993061"/>
              <a:gd name="connsiteY5" fmla="*/ 4973936 h 5724213"/>
              <a:gd name="connsiteX6" fmla="*/ 3751385 w 12993061"/>
              <a:gd name="connsiteY6" fmla="*/ 4739475 h 5724213"/>
              <a:gd name="connsiteX7" fmla="*/ 4736123 w 12993061"/>
              <a:gd name="connsiteY7" fmla="*/ 4364336 h 5724213"/>
              <a:gd name="connsiteX8" fmla="*/ 5111262 w 12993061"/>
              <a:gd name="connsiteY8" fmla="*/ 4340890 h 5724213"/>
              <a:gd name="connsiteX9" fmla="*/ 6142893 w 12993061"/>
              <a:gd name="connsiteY9" fmla="*/ 3848521 h 5724213"/>
              <a:gd name="connsiteX10" fmla="*/ 7338646 w 12993061"/>
              <a:gd name="connsiteY10" fmla="*/ 3426490 h 5724213"/>
              <a:gd name="connsiteX11" fmla="*/ 7807570 w 12993061"/>
              <a:gd name="connsiteY11" fmla="*/ 3168582 h 5724213"/>
              <a:gd name="connsiteX12" fmla="*/ 8042031 w 12993061"/>
              <a:gd name="connsiteY12" fmla="*/ 2957567 h 5724213"/>
              <a:gd name="connsiteX13" fmla="*/ 8557846 w 12993061"/>
              <a:gd name="connsiteY13" fmla="*/ 2699659 h 5724213"/>
              <a:gd name="connsiteX14" fmla="*/ 9636370 w 12993061"/>
              <a:gd name="connsiteY14" fmla="*/ 2301075 h 5724213"/>
              <a:gd name="connsiteX15" fmla="*/ 9636370 w 12993061"/>
              <a:gd name="connsiteY15" fmla="*/ 2136952 h 5724213"/>
              <a:gd name="connsiteX16" fmla="*/ 10152185 w 12993061"/>
              <a:gd name="connsiteY16" fmla="*/ 1949382 h 5724213"/>
              <a:gd name="connsiteX17" fmla="*/ 10597662 w 12993061"/>
              <a:gd name="connsiteY17" fmla="*/ 1855598 h 5724213"/>
              <a:gd name="connsiteX18" fmla="*/ 10761785 w 12993061"/>
              <a:gd name="connsiteY18" fmla="*/ 1714921 h 5724213"/>
              <a:gd name="connsiteX19" fmla="*/ 11558954 w 12993061"/>
              <a:gd name="connsiteY19" fmla="*/ 1058428 h 5724213"/>
              <a:gd name="connsiteX20" fmla="*/ 11793416 w 12993061"/>
              <a:gd name="connsiteY20" fmla="*/ 636398 h 5724213"/>
              <a:gd name="connsiteX21" fmla="*/ 12004431 w 12993061"/>
              <a:gd name="connsiteY21" fmla="*/ 331598 h 5724213"/>
              <a:gd name="connsiteX22" fmla="*/ 12121662 w 12993061"/>
              <a:gd name="connsiteY22" fmla="*/ 5724213 h 5724213"/>
              <a:gd name="connsiteX23" fmla="*/ 0 w 12993061"/>
              <a:gd name="connsiteY23" fmla="*/ 5724213 h 5724213"/>
              <a:gd name="connsiteX0" fmla="*/ 0 w 13047925"/>
              <a:gd name="connsiteY0" fmla="*/ 5704798 h 6102514"/>
              <a:gd name="connsiteX1" fmla="*/ 820616 w 13047925"/>
              <a:gd name="connsiteY1" fmla="*/ 5587567 h 6102514"/>
              <a:gd name="connsiteX2" fmla="*/ 1383323 w 13047925"/>
              <a:gd name="connsiteY2" fmla="*/ 5493783 h 6102514"/>
              <a:gd name="connsiteX3" fmla="*/ 2016370 w 13047925"/>
              <a:gd name="connsiteY3" fmla="*/ 5282767 h 6102514"/>
              <a:gd name="connsiteX4" fmla="*/ 2508739 w 13047925"/>
              <a:gd name="connsiteY4" fmla="*/ 5118644 h 6102514"/>
              <a:gd name="connsiteX5" fmla="*/ 2813539 w 13047925"/>
              <a:gd name="connsiteY5" fmla="*/ 4954521 h 6102514"/>
              <a:gd name="connsiteX6" fmla="*/ 3751385 w 13047925"/>
              <a:gd name="connsiteY6" fmla="*/ 4720060 h 6102514"/>
              <a:gd name="connsiteX7" fmla="*/ 4736123 w 13047925"/>
              <a:gd name="connsiteY7" fmla="*/ 4344921 h 6102514"/>
              <a:gd name="connsiteX8" fmla="*/ 5111262 w 13047925"/>
              <a:gd name="connsiteY8" fmla="*/ 4321475 h 6102514"/>
              <a:gd name="connsiteX9" fmla="*/ 6142893 w 13047925"/>
              <a:gd name="connsiteY9" fmla="*/ 3829106 h 6102514"/>
              <a:gd name="connsiteX10" fmla="*/ 7338646 w 13047925"/>
              <a:gd name="connsiteY10" fmla="*/ 3407075 h 6102514"/>
              <a:gd name="connsiteX11" fmla="*/ 7807570 w 13047925"/>
              <a:gd name="connsiteY11" fmla="*/ 3149167 h 6102514"/>
              <a:gd name="connsiteX12" fmla="*/ 8042031 w 13047925"/>
              <a:gd name="connsiteY12" fmla="*/ 2938152 h 6102514"/>
              <a:gd name="connsiteX13" fmla="*/ 8557846 w 13047925"/>
              <a:gd name="connsiteY13" fmla="*/ 2680244 h 6102514"/>
              <a:gd name="connsiteX14" fmla="*/ 9636370 w 13047925"/>
              <a:gd name="connsiteY14" fmla="*/ 2281660 h 6102514"/>
              <a:gd name="connsiteX15" fmla="*/ 9636370 w 13047925"/>
              <a:gd name="connsiteY15" fmla="*/ 2117537 h 6102514"/>
              <a:gd name="connsiteX16" fmla="*/ 10152185 w 13047925"/>
              <a:gd name="connsiteY16" fmla="*/ 1929967 h 6102514"/>
              <a:gd name="connsiteX17" fmla="*/ 10597662 w 13047925"/>
              <a:gd name="connsiteY17" fmla="*/ 1836183 h 6102514"/>
              <a:gd name="connsiteX18" fmla="*/ 10761785 w 13047925"/>
              <a:gd name="connsiteY18" fmla="*/ 1695506 h 6102514"/>
              <a:gd name="connsiteX19" fmla="*/ 11558954 w 13047925"/>
              <a:gd name="connsiteY19" fmla="*/ 1039013 h 6102514"/>
              <a:gd name="connsiteX20" fmla="*/ 11793416 w 13047925"/>
              <a:gd name="connsiteY20" fmla="*/ 616983 h 6102514"/>
              <a:gd name="connsiteX21" fmla="*/ 12168554 w 13047925"/>
              <a:gd name="connsiteY21" fmla="*/ 335630 h 6102514"/>
              <a:gd name="connsiteX22" fmla="*/ 12121662 w 13047925"/>
              <a:gd name="connsiteY22" fmla="*/ 5704798 h 6102514"/>
              <a:gd name="connsiteX23" fmla="*/ 0 w 13047925"/>
              <a:gd name="connsiteY23" fmla="*/ 5704798 h 6102514"/>
              <a:gd name="connsiteX0" fmla="*/ 0 w 13047925"/>
              <a:gd name="connsiteY0" fmla="*/ 5369168 h 5766884"/>
              <a:gd name="connsiteX1" fmla="*/ 820616 w 13047925"/>
              <a:gd name="connsiteY1" fmla="*/ 5251937 h 5766884"/>
              <a:gd name="connsiteX2" fmla="*/ 1383323 w 13047925"/>
              <a:gd name="connsiteY2" fmla="*/ 5158153 h 5766884"/>
              <a:gd name="connsiteX3" fmla="*/ 2016370 w 13047925"/>
              <a:gd name="connsiteY3" fmla="*/ 4947137 h 5766884"/>
              <a:gd name="connsiteX4" fmla="*/ 2508739 w 13047925"/>
              <a:gd name="connsiteY4" fmla="*/ 4783014 h 5766884"/>
              <a:gd name="connsiteX5" fmla="*/ 2813539 w 13047925"/>
              <a:gd name="connsiteY5" fmla="*/ 4618891 h 5766884"/>
              <a:gd name="connsiteX6" fmla="*/ 3751385 w 13047925"/>
              <a:gd name="connsiteY6" fmla="*/ 4384430 h 5766884"/>
              <a:gd name="connsiteX7" fmla="*/ 4736123 w 13047925"/>
              <a:gd name="connsiteY7" fmla="*/ 4009291 h 5766884"/>
              <a:gd name="connsiteX8" fmla="*/ 5111262 w 13047925"/>
              <a:gd name="connsiteY8" fmla="*/ 3985845 h 5766884"/>
              <a:gd name="connsiteX9" fmla="*/ 6142893 w 13047925"/>
              <a:gd name="connsiteY9" fmla="*/ 3493476 h 5766884"/>
              <a:gd name="connsiteX10" fmla="*/ 7338646 w 13047925"/>
              <a:gd name="connsiteY10" fmla="*/ 3071445 h 5766884"/>
              <a:gd name="connsiteX11" fmla="*/ 7807570 w 13047925"/>
              <a:gd name="connsiteY11" fmla="*/ 2813537 h 5766884"/>
              <a:gd name="connsiteX12" fmla="*/ 8042031 w 13047925"/>
              <a:gd name="connsiteY12" fmla="*/ 2602522 h 5766884"/>
              <a:gd name="connsiteX13" fmla="*/ 8557846 w 13047925"/>
              <a:gd name="connsiteY13" fmla="*/ 2344614 h 5766884"/>
              <a:gd name="connsiteX14" fmla="*/ 9636370 w 13047925"/>
              <a:gd name="connsiteY14" fmla="*/ 1946030 h 5766884"/>
              <a:gd name="connsiteX15" fmla="*/ 9636370 w 13047925"/>
              <a:gd name="connsiteY15" fmla="*/ 1781907 h 5766884"/>
              <a:gd name="connsiteX16" fmla="*/ 10152185 w 13047925"/>
              <a:gd name="connsiteY16" fmla="*/ 1594337 h 5766884"/>
              <a:gd name="connsiteX17" fmla="*/ 10597662 w 13047925"/>
              <a:gd name="connsiteY17" fmla="*/ 1500553 h 5766884"/>
              <a:gd name="connsiteX18" fmla="*/ 10761785 w 13047925"/>
              <a:gd name="connsiteY18" fmla="*/ 1359876 h 5766884"/>
              <a:gd name="connsiteX19" fmla="*/ 11558954 w 13047925"/>
              <a:gd name="connsiteY19" fmla="*/ 703383 h 5766884"/>
              <a:gd name="connsiteX20" fmla="*/ 11793416 w 13047925"/>
              <a:gd name="connsiteY20" fmla="*/ 281353 h 5766884"/>
              <a:gd name="connsiteX21" fmla="*/ 12168554 w 13047925"/>
              <a:gd name="connsiteY21" fmla="*/ 0 h 5766884"/>
              <a:gd name="connsiteX22" fmla="*/ 12121662 w 13047925"/>
              <a:gd name="connsiteY22" fmla="*/ 5369168 h 5766884"/>
              <a:gd name="connsiteX23" fmla="*/ 0 w 13047925"/>
              <a:gd name="connsiteY23" fmla="*/ 5369168 h 5766884"/>
              <a:gd name="connsiteX0" fmla="*/ 0 w 12168554"/>
              <a:gd name="connsiteY0" fmla="*/ 5369168 h 5766884"/>
              <a:gd name="connsiteX1" fmla="*/ 820616 w 12168554"/>
              <a:gd name="connsiteY1" fmla="*/ 5251937 h 5766884"/>
              <a:gd name="connsiteX2" fmla="*/ 1383323 w 12168554"/>
              <a:gd name="connsiteY2" fmla="*/ 5158153 h 5766884"/>
              <a:gd name="connsiteX3" fmla="*/ 2016370 w 12168554"/>
              <a:gd name="connsiteY3" fmla="*/ 4947137 h 5766884"/>
              <a:gd name="connsiteX4" fmla="*/ 2508739 w 12168554"/>
              <a:gd name="connsiteY4" fmla="*/ 4783014 h 5766884"/>
              <a:gd name="connsiteX5" fmla="*/ 2813539 w 12168554"/>
              <a:gd name="connsiteY5" fmla="*/ 4618891 h 5766884"/>
              <a:gd name="connsiteX6" fmla="*/ 3751385 w 12168554"/>
              <a:gd name="connsiteY6" fmla="*/ 4384430 h 5766884"/>
              <a:gd name="connsiteX7" fmla="*/ 4736123 w 12168554"/>
              <a:gd name="connsiteY7" fmla="*/ 4009291 h 5766884"/>
              <a:gd name="connsiteX8" fmla="*/ 5111262 w 12168554"/>
              <a:gd name="connsiteY8" fmla="*/ 3985845 h 5766884"/>
              <a:gd name="connsiteX9" fmla="*/ 6142893 w 12168554"/>
              <a:gd name="connsiteY9" fmla="*/ 3493476 h 5766884"/>
              <a:gd name="connsiteX10" fmla="*/ 7338646 w 12168554"/>
              <a:gd name="connsiteY10" fmla="*/ 3071445 h 5766884"/>
              <a:gd name="connsiteX11" fmla="*/ 7807570 w 12168554"/>
              <a:gd name="connsiteY11" fmla="*/ 2813537 h 5766884"/>
              <a:gd name="connsiteX12" fmla="*/ 8042031 w 12168554"/>
              <a:gd name="connsiteY12" fmla="*/ 2602522 h 5766884"/>
              <a:gd name="connsiteX13" fmla="*/ 8557846 w 12168554"/>
              <a:gd name="connsiteY13" fmla="*/ 2344614 h 5766884"/>
              <a:gd name="connsiteX14" fmla="*/ 9636370 w 12168554"/>
              <a:gd name="connsiteY14" fmla="*/ 1946030 h 5766884"/>
              <a:gd name="connsiteX15" fmla="*/ 9636370 w 12168554"/>
              <a:gd name="connsiteY15" fmla="*/ 1781907 h 5766884"/>
              <a:gd name="connsiteX16" fmla="*/ 10152185 w 12168554"/>
              <a:gd name="connsiteY16" fmla="*/ 1594337 h 5766884"/>
              <a:gd name="connsiteX17" fmla="*/ 10597662 w 12168554"/>
              <a:gd name="connsiteY17" fmla="*/ 1500553 h 5766884"/>
              <a:gd name="connsiteX18" fmla="*/ 10761785 w 12168554"/>
              <a:gd name="connsiteY18" fmla="*/ 1359876 h 5766884"/>
              <a:gd name="connsiteX19" fmla="*/ 11558954 w 12168554"/>
              <a:gd name="connsiteY19" fmla="*/ 703383 h 5766884"/>
              <a:gd name="connsiteX20" fmla="*/ 11793416 w 12168554"/>
              <a:gd name="connsiteY20" fmla="*/ 281353 h 5766884"/>
              <a:gd name="connsiteX21" fmla="*/ 12168554 w 12168554"/>
              <a:gd name="connsiteY21" fmla="*/ 0 h 5766884"/>
              <a:gd name="connsiteX22" fmla="*/ 12121662 w 12168554"/>
              <a:gd name="connsiteY22" fmla="*/ 5369168 h 5766884"/>
              <a:gd name="connsiteX23" fmla="*/ 0 w 12168554"/>
              <a:gd name="connsiteY23" fmla="*/ 5369168 h 5766884"/>
              <a:gd name="connsiteX0" fmla="*/ 0 w 12168554"/>
              <a:gd name="connsiteY0" fmla="*/ 5369168 h 5369168"/>
              <a:gd name="connsiteX1" fmla="*/ 820616 w 12168554"/>
              <a:gd name="connsiteY1" fmla="*/ 5251937 h 5369168"/>
              <a:gd name="connsiteX2" fmla="*/ 1383323 w 12168554"/>
              <a:gd name="connsiteY2" fmla="*/ 5158153 h 5369168"/>
              <a:gd name="connsiteX3" fmla="*/ 2016370 w 12168554"/>
              <a:gd name="connsiteY3" fmla="*/ 4947137 h 5369168"/>
              <a:gd name="connsiteX4" fmla="*/ 2508739 w 12168554"/>
              <a:gd name="connsiteY4" fmla="*/ 4783014 h 5369168"/>
              <a:gd name="connsiteX5" fmla="*/ 2813539 w 12168554"/>
              <a:gd name="connsiteY5" fmla="*/ 4618891 h 5369168"/>
              <a:gd name="connsiteX6" fmla="*/ 3751385 w 12168554"/>
              <a:gd name="connsiteY6" fmla="*/ 4384430 h 5369168"/>
              <a:gd name="connsiteX7" fmla="*/ 4736123 w 12168554"/>
              <a:gd name="connsiteY7" fmla="*/ 4009291 h 5369168"/>
              <a:gd name="connsiteX8" fmla="*/ 5111262 w 12168554"/>
              <a:gd name="connsiteY8" fmla="*/ 3985845 h 5369168"/>
              <a:gd name="connsiteX9" fmla="*/ 6142893 w 12168554"/>
              <a:gd name="connsiteY9" fmla="*/ 3493476 h 5369168"/>
              <a:gd name="connsiteX10" fmla="*/ 7338646 w 12168554"/>
              <a:gd name="connsiteY10" fmla="*/ 3071445 h 5369168"/>
              <a:gd name="connsiteX11" fmla="*/ 7807570 w 12168554"/>
              <a:gd name="connsiteY11" fmla="*/ 2813537 h 5369168"/>
              <a:gd name="connsiteX12" fmla="*/ 8042031 w 12168554"/>
              <a:gd name="connsiteY12" fmla="*/ 2602522 h 5369168"/>
              <a:gd name="connsiteX13" fmla="*/ 8557846 w 12168554"/>
              <a:gd name="connsiteY13" fmla="*/ 2344614 h 5369168"/>
              <a:gd name="connsiteX14" fmla="*/ 9636370 w 12168554"/>
              <a:gd name="connsiteY14" fmla="*/ 1946030 h 5369168"/>
              <a:gd name="connsiteX15" fmla="*/ 9636370 w 12168554"/>
              <a:gd name="connsiteY15" fmla="*/ 1781907 h 5369168"/>
              <a:gd name="connsiteX16" fmla="*/ 10152185 w 12168554"/>
              <a:gd name="connsiteY16" fmla="*/ 1594337 h 5369168"/>
              <a:gd name="connsiteX17" fmla="*/ 10597662 w 12168554"/>
              <a:gd name="connsiteY17" fmla="*/ 1500553 h 5369168"/>
              <a:gd name="connsiteX18" fmla="*/ 10761785 w 12168554"/>
              <a:gd name="connsiteY18" fmla="*/ 1359876 h 5369168"/>
              <a:gd name="connsiteX19" fmla="*/ 11558954 w 12168554"/>
              <a:gd name="connsiteY19" fmla="*/ 703383 h 5369168"/>
              <a:gd name="connsiteX20" fmla="*/ 11793416 w 12168554"/>
              <a:gd name="connsiteY20" fmla="*/ 281353 h 5369168"/>
              <a:gd name="connsiteX21" fmla="*/ 12168554 w 12168554"/>
              <a:gd name="connsiteY21" fmla="*/ 0 h 5369168"/>
              <a:gd name="connsiteX22" fmla="*/ 12121662 w 12168554"/>
              <a:gd name="connsiteY22" fmla="*/ 5369168 h 5369168"/>
              <a:gd name="connsiteX23" fmla="*/ 0 w 12168554"/>
              <a:gd name="connsiteY23" fmla="*/ 5369168 h 5369168"/>
              <a:gd name="connsiteX0" fmla="*/ 0 w 12168554"/>
              <a:gd name="connsiteY0" fmla="*/ 5369168 h 5369168"/>
              <a:gd name="connsiteX1" fmla="*/ 820616 w 12168554"/>
              <a:gd name="connsiteY1" fmla="*/ 5251937 h 5369168"/>
              <a:gd name="connsiteX2" fmla="*/ 1383323 w 12168554"/>
              <a:gd name="connsiteY2" fmla="*/ 5158153 h 5369168"/>
              <a:gd name="connsiteX3" fmla="*/ 2016370 w 12168554"/>
              <a:gd name="connsiteY3" fmla="*/ 4947137 h 5369168"/>
              <a:gd name="connsiteX4" fmla="*/ 2813539 w 12168554"/>
              <a:gd name="connsiteY4" fmla="*/ 4618891 h 5369168"/>
              <a:gd name="connsiteX5" fmla="*/ 3751385 w 12168554"/>
              <a:gd name="connsiteY5" fmla="*/ 4384430 h 5369168"/>
              <a:gd name="connsiteX6" fmla="*/ 4736123 w 12168554"/>
              <a:gd name="connsiteY6" fmla="*/ 4009291 h 5369168"/>
              <a:gd name="connsiteX7" fmla="*/ 5111262 w 12168554"/>
              <a:gd name="connsiteY7" fmla="*/ 3985845 h 5369168"/>
              <a:gd name="connsiteX8" fmla="*/ 6142893 w 12168554"/>
              <a:gd name="connsiteY8" fmla="*/ 3493476 h 5369168"/>
              <a:gd name="connsiteX9" fmla="*/ 7338646 w 12168554"/>
              <a:gd name="connsiteY9" fmla="*/ 3071445 h 5369168"/>
              <a:gd name="connsiteX10" fmla="*/ 7807570 w 12168554"/>
              <a:gd name="connsiteY10" fmla="*/ 2813537 h 5369168"/>
              <a:gd name="connsiteX11" fmla="*/ 8042031 w 12168554"/>
              <a:gd name="connsiteY11" fmla="*/ 2602522 h 5369168"/>
              <a:gd name="connsiteX12" fmla="*/ 8557846 w 12168554"/>
              <a:gd name="connsiteY12" fmla="*/ 2344614 h 5369168"/>
              <a:gd name="connsiteX13" fmla="*/ 9636370 w 12168554"/>
              <a:gd name="connsiteY13" fmla="*/ 1946030 h 5369168"/>
              <a:gd name="connsiteX14" fmla="*/ 9636370 w 12168554"/>
              <a:gd name="connsiteY14" fmla="*/ 1781907 h 5369168"/>
              <a:gd name="connsiteX15" fmla="*/ 10152185 w 12168554"/>
              <a:gd name="connsiteY15" fmla="*/ 1594337 h 5369168"/>
              <a:gd name="connsiteX16" fmla="*/ 10597662 w 12168554"/>
              <a:gd name="connsiteY16" fmla="*/ 1500553 h 5369168"/>
              <a:gd name="connsiteX17" fmla="*/ 10761785 w 12168554"/>
              <a:gd name="connsiteY17" fmla="*/ 1359876 h 5369168"/>
              <a:gd name="connsiteX18" fmla="*/ 11558954 w 12168554"/>
              <a:gd name="connsiteY18" fmla="*/ 703383 h 5369168"/>
              <a:gd name="connsiteX19" fmla="*/ 11793416 w 12168554"/>
              <a:gd name="connsiteY19" fmla="*/ 281353 h 5369168"/>
              <a:gd name="connsiteX20" fmla="*/ 12168554 w 12168554"/>
              <a:gd name="connsiteY20" fmla="*/ 0 h 5369168"/>
              <a:gd name="connsiteX21" fmla="*/ 12121662 w 12168554"/>
              <a:gd name="connsiteY21" fmla="*/ 5369168 h 5369168"/>
              <a:gd name="connsiteX22" fmla="*/ 0 w 12168554"/>
              <a:gd name="connsiteY22" fmla="*/ 5369168 h 5369168"/>
              <a:gd name="connsiteX0" fmla="*/ 0 w 12168554"/>
              <a:gd name="connsiteY0" fmla="*/ 5369168 h 5369168"/>
              <a:gd name="connsiteX1" fmla="*/ 820616 w 12168554"/>
              <a:gd name="connsiteY1" fmla="*/ 5251937 h 5369168"/>
              <a:gd name="connsiteX2" fmla="*/ 1383323 w 12168554"/>
              <a:gd name="connsiteY2" fmla="*/ 5158153 h 5369168"/>
              <a:gd name="connsiteX3" fmla="*/ 2016370 w 12168554"/>
              <a:gd name="connsiteY3" fmla="*/ 4947137 h 5369168"/>
              <a:gd name="connsiteX4" fmla="*/ 3751385 w 12168554"/>
              <a:gd name="connsiteY4" fmla="*/ 4384430 h 5369168"/>
              <a:gd name="connsiteX5" fmla="*/ 4736123 w 12168554"/>
              <a:gd name="connsiteY5" fmla="*/ 4009291 h 5369168"/>
              <a:gd name="connsiteX6" fmla="*/ 5111262 w 12168554"/>
              <a:gd name="connsiteY6" fmla="*/ 3985845 h 5369168"/>
              <a:gd name="connsiteX7" fmla="*/ 6142893 w 12168554"/>
              <a:gd name="connsiteY7" fmla="*/ 3493476 h 5369168"/>
              <a:gd name="connsiteX8" fmla="*/ 7338646 w 12168554"/>
              <a:gd name="connsiteY8" fmla="*/ 3071445 h 5369168"/>
              <a:gd name="connsiteX9" fmla="*/ 7807570 w 12168554"/>
              <a:gd name="connsiteY9" fmla="*/ 2813537 h 5369168"/>
              <a:gd name="connsiteX10" fmla="*/ 8042031 w 12168554"/>
              <a:gd name="connsiteY10" fmla="*/ 2602522 h 5369168"/>
              <a:gd name="connsiteX11" fmla="*/ 8557846 w 12168554"/>
              <a:gd name="connsiteY11" fmla="*/ 2344614 h 5369168"/>
              <a:gd name="connsiteX12" fmla="*/ 9636370 w 12168554"/>
              <a:gd name="connsiteY12" fmla="*/ 1946030 h 5369168"/>
              <a:gd name="connsiteX13" fmla="*/ 9636370 w 12168554"/>
              <a:gd name="connsiteY13" fmla="*/ 1781907 h 5369168"/>
              <a:gd name="connsiteX14" fmla="*/ 10152185 w 12168554"/>
              <a:gd name="connsiteY14" fmla="*/ 1594337 h 5369168"/>
              <a:gd name="connsiteX15" fmla="*/ 10597662 w 12168554"/>
              <a:gd name="connsiteY15" fmla="*/ 1500553 h 5369168"/>
              <a:gd name="connsiteX16" fmla="*/ 10761785 w 12168554"/>
              <a:gd name="connsiteY16" fmla="*/ 1359876 h 5369168"/>
              <a:gd name="connsiteX17" fmla="*/ 11558954 w 12168554"/>
              <a:gd name="connsiteY17" fmla="*/ 703383 h 5369168"/>
              <a:gd name="connsiteX18" fmla="*/ 11793416 w 12168554"/>
              <a:gd name="connsiteY18" fmla="*/ 281353 h 5369168"/>
              <a:gd name="connsiteX19" fmla="*/ 12168554 w 12168554"/>
              <a:gd name="connsiteY19" fmla="*/ 0 h 5369168"/>
              <a:gd name="connsiteX20" fmla="*/ 12121662 w 12168554"/>
              <a:gd name="connsiteY20" fmla="*/ 5369168 h 5369168"/>
              <a:gd name="connsiteX21" fmla="*/ 0 w 12168554"/>
              <a:gd name="connsiteY21" fmla="*/ 5369168 h 5369168"/>
              <a:gd name="connsiteX0" fmla="*/ 0 w 12168554"/>
              <a:gd name="connsiteY0" fmla="*/ 5369168 h 5369168"/>
              <a:gd name="connsiteX1" fmla="*/ 820616 w 12168554"/>
              <a:gd name="connsiteY1" fmla="*/ 5251937 h 5369168"/>
              <a:gd name="connsiteX2" fmla="*/ 2016370 w 12168554"/>
              <a:gd name="connsiteY2" fmla="*/ 4947137 h 5369168"/>
              <a:gd name="connsiteX3" fmla="*/ 3751385 w 12168554"/>
              <a:gd name="connsiteY3" fmla="*/ 4384430 h 5369168"/>
              <a:gd name="connsiteX4" fmla="*/ 4736123 w 12168554"/>
              <a:gd name="connsiteY4" fmla="*/ 4009291 h 5369168"/>
              <a:gd name="connsiteX5" fmla="*/ 5111262 w 12168554"/>
              <a:gd name="connsiteY5" fmla="*/ 3985845 h 5369168"/>
              <a:gd name="connsiteX6" fmla="*/ 6142893 w 12168554"/>
              <a:gd name="connsiteY6" fmla="*/ 3493476 h 5369168"/>
              <a:gd name="connsiteX7" fmla="*/ 7338646 w 12168554"/>
              <a:gd name="connsiteY7" fmla="*/ 3071445 h 5369168"/>
              <a:gd name="connsiteX8" fmla="*/ 7807570 w 12168554"/>
              <a:gd name="connsiteY8" fmla="*/ 2813537 h 5369168"/>
              <a:gd name="connsiteX9" fmla="*/ 8042031 w 12168554"/>
              <a:gd name="connsiteY9" fmla="*/ 2602522 h 5369168"/>
              <a:gd name="connsiteX10" fmla="*/ 8557846 w 12168554"/>
              <a:gd name="connsiteY10" fmla="*/ 2344614 h 5369168"/>
              <a:gd name="connsiteX11" fmla="*/ 9636370 w 12168554"/>
              <a:gd name="connsiteY11" fmla="*/ 1946030 h 5369168"/>
              <a:gd name="connsiteX12" fmla="*/ 9636370 w 12168554"/>
              <a:gd name="connsiteY12" fmla="*/ 1781907 h 5369168"/>
              <a:gd name="connsiteX13" fmla="*/ 10152185 w 12168554"/>
              <a:gd name="connsiteY13" fmla="*/ 1594337 h 5369168"/>
              <a:gd name="connsiteX14" fmla="*/ 10597662 w 12168554"/>
              <a:gd name="connsiteY14" fmla="*/ 1500553 h 5369168"/>
              <a:gd name="connsiteX15" fmla="*/ 10761785 w 12168554"/>
              <a:gd name="connsiteY15" fmla="*/ 1359876 h 5369168"/>
              <a:gd name="connsiteX16" fmla="*/ 11558954 w 12168554"/>
              <a:gd name="connsiteY16" fmla="*/ 703383 h 5369168"/>
              <a:gd name="connsiteX17" fmla="*/ 11793416 w 12168554"/>
              <a:gd name="connsiteY17" fmla="*/ 281353 h 5369168"/>
              <a:gd name="connsiteX18" fmla="*/ 12168554 w 12168554"/>
              <a:gd name="connsiteY18" fmla="*/ 0 h 5369168"/>
              <a:gd name="connsiteX19" fmla="*/ 12121662 w 12168554"/>
              <a:gd name="connsiteY19" fmla="*/ 5369168 h 5369168"/>
              <a:gd name="connsiteX20" fmla="*/ 0 w 12168554"/>
              <a:gd name="connsiteY20" fmla="*/ 5369168 h 5369168"/>
              <a:gd name="connsiteX0" fmla="*/ 0 w 12168554"/>
              <a:gd name="connsiteY0" fmla="*/ 5369168 h 5369168"/>
              <a:gd name="connsiteX1" fmla="*/ 820616 w 12168554"/>
              <a:gd name="connsiteY1" fmla="*/ 5251937 h 5369168"/>
              <a:gd name="connsiteX2" fmla="*/ 2016370 w 12168554"/>
              <a:gd name="connsiteY2" fmla="*/ 4947137 h 5369168"/>
              <a:gd name="connsiteX3" fmla="*/ 3751385 w 12168554"/>
              <a:gd name="connsiteY3" fmla="*/ 4384430 h 5369168"/>
              <a:gd name="connsiteX4" fmla="*/ 5111262 w 12168554"/>
              <a:gd name="connsiteY4" fmla="*/ 3985845 h 5369168"/>
              <a:gd name="connsiteX5" fmla="*/ 6142893 w 12168554"/>
              <a:gd name="connsiteY5" fmla="*/ 3493476 h 5369168"/>
              <a:gd name="connsiteX6" fmla="*/ 7338646 w 12168554"/>
              <a:gd name="connsiteY6" fmla="*/ 3071445 h 5369168"/>
              <a:gd name="connsiteX7" fmla="*/ 7807570 w 12168554"/>
              <a:gd name="connsiteY7" fmla="*/ 2813537 h 5369168"/>
              <a:gd name="connsiteX8" fmla="*/ 8042031 w 12168554"/>
              <a:gd name="connsiteY8" fmla="*/ 2602522 h 5369168"/>
              <a:gd name="connsiteX9" fmla="*/ 8557846 w 12168554"/>
              <a:gd name="connsiteY9" fmla="*/ 2344614 h 5369168"/>
              <a:gd name="connsiteX10" fmla="*/ 9636370 w 12168554"/>
              <a:gd name="connsiteY10" fmla="*/ 1946030 h 5369168"/>
              <a:gd name="connsiteX11" fmla="*/ 9636370 w 12168554"/>
              <a:gd name="connsiteY11" fmla="*/ 1781907 h 5369168"/>
              <a:gd name="connsiteX12" fmla="*/ 10152185 w 12168554"/>
              <a:gd name="connsiteY12" fmla="*/ 1594337 h 5369168"/>
              <a:gd name="connsiteX13" fmla="*/ 10597662 w 12168554"/>
              <a:gd name="connsiteY13" fmla="*/ 1500553 h 5369168"/>
              <a:gd name="connsiteX14" fmla="*/ 10761785 w 12168554"/>
              <a:gd name="connsiteY14" fmla="*/ 1359876 h 5369168"/>
              <a:gd name="connsiteX15" fmla="*/ 11558954 w 12168554"/>
              <a:gd name="connsiteY15" fmla="*/ 703383 h 5369168"/>
              <a:gd name="connsiteX16" fmla="*/ 11793416 w 12168554"/>
              <a:gd name="connsiteY16" fmla="*/ 281353 h 5369168"/>
              <a:gd name="connsiteX17" fmla="*/ 12168554 w 12168554"/>
              <a:gd name="connsiteY17" fmla="*/ 0 h 5369168"/>
              <a:gd name="connsiteX18" fmla="*/ 12121662 w 12168554"/>
              <a:gd name="connsiteY18" fmla="*/ 5369168 h 5369168"/>
              <a:gd name="connsiteX19" fmla="*/ 0 w 12168554"/>
              <a:gd name="connsiteY19" fmla="*/ 5369168 h 5369168"/>
              <a:gd name="connsiteX0" fmla="*/ 0 w 12168554"/>
              <a:gd name="connsiteY0" fmla="*/ 5369168 h 5369168"/>
              <a:gd name="connsiteX1" fmla="*/ 820616 w 12168554"/>
              <a:gd name="connsiteY1" fmla="*/ 5251937 h 5369168"/>
              <a:gd name="connsiteX2" fmla="*/ 2016370 w 12168554"/>
              <a:gd name="connsiteY2" fmla="*/ 4947137 h 5369168"/>
              <a:gd name="connsiteX3" fmla="*/ 5111262 w 12168554"/>
              <a:gd name="connsiteY3" fmla="*/ 3985845 h 5369168"/>
              <a:gd name="connsiteX4" fmla="*/ 6142893 w 12168554"/>
              <a:gd name="connsiteY4" fmla="*/ 3493476 h 5369168"/>
              <a:gd name="connsiteX5" fmla="*/ 7338646 w 12168554"/>
              <a:gd name="connsiteY5" fmla="*/ 3071445 h 5369168"/>
              <a:gd name="connsiteX6" fmla="*/ 7807570 w 12168554"/>
              <a:gd name="connsiteY6" fmla="*/ 2813537 h 5369168"/>
              <a:gd name="connsiteX7" fmla="*/ 8042031 w 12168554"/>
              <a:gd name="connsiteY7" fmla="*/ 2602522 h 5369168"/>
              <a:gd name="connsiteX8" fmla="*/ 8557846 w 12168554"/>
              <a:gd name="connsiteY8" fmla="*/ 2344614 h 5369168"/>
              <a:gd name="connsiteX9" fmla="*/ 9636370 w 12168554"/>
              <a:gd name="connsiteY9" fmla="*/ 1946030 h 5369168"/>
              <a:gd name="connsiteX10" fmla="*/ 9636370 w 12168554"/>
              <a:gd name="connsiteY10" fmla="*/ 1781907 h 5369168"/>
              <a:gd name="connsiteX11" fmla="*/ 10152185 w 12168554"/>
              <a:gd name="connsiteY11" fmla="*/ 1594337 h 5369168"/>
              <a:gd name="connsiteX12" fmla="*/ 10597662 w 12168554"/>
              <a:gd name="connsiteY12" fmla="*/ 1500553 h 5369168"/>
              <a:gd name="connsiteX13" fmla="*/ 10761785 w 12168554"/>
              <a:gd name="connsiteY13" fmla="*/ 1359876 h 5369168"/>
              <a:gd name="connsiteX14" fmla="*/ 11558954 w 12168554"/>
              <a:gd name="connsiteY14" fmla="*/ 703383 h 5369168"/>
              <a:gd name="connsiteX15" fmla="*/ 11793416 w 12168554"/>
              <a:gd name="connsiteY15" fmla="*/ 281353 h 5369168"/>
              <a:gd name="connsiteX16" fmla="*/ 12168554 w 12168554"/>
              <a:gd name="connsiteY16" fmla="*/ 0 h 5369168"/>
              <a:gd name="connsiteX17" fmla="*/ 12121662 w 12168554"/>
              <a:gd name="connsiteY17" fmla="*/ 5369168 h 5369168"/>
              <a:gd name="connsiteX18" fmla="*/ 0 w 12168554"/>
              <a:gd name="connsiteY18" fmla="*/ 5369168 h 5369168"/>
              <a:gd name="connsiteX0" fmla="*/ 0 w 12168554"/>
              <a:gd name="connsiteY0" fmla="*/ 5369168 h 5369168"/>
              <a:gd name="connsiteX1" fmla="*/ 820616 w 12168554"/>
              <a:gd name="connsiteY1" fmla="*/ 5251937 h 5369168"/>
              <a:gd name="connsiteX2" fmla="*/ 2016370 w 12168554"/>
              <a:gd name="connsiteY2" fmla="*/ 4947137 h 5369168"/>
              <a:gd name="connsiteX3" fmla="*/ 4079631 w 12168554"/>
              <a:gd name="connsiteY3" fmla="*/ 4009291 h 5369168"/>
              <a:gd name="connsiteX4" fmla="*/ 6142893 w 12168554"/>
              <a:gd name="connsiteY4" fmla="*/ 3493476 h 5369168"/>
              <a:gd name="connsiteX5" fmla="*/ 7338646 w 12168554"/>
              <a:gd name="connsiteY5" fmla="*/ 3071445 h 5369168"/>
              <a:gd name="connsiteX6" fmla="*/ 7807570 w 12168554"/>
              <a:gd name="connsiteY6" fmla="*/ 2813537 h 5369168"/>
              <a:gd name="connsiteX7" fmla="*/ 8042031 w 12168554"/>
              <a:gd name="connsiteY7" fmla="*/ 2602522 h 5369168"/>
              <a:gd name="connsiteX8" fmla="*/ 8557846 w 12168554"/>
              <a:gd name="connsiteY8" fmla="*/ 2344614 h 5369168"/>
              <a:gd name="connsiteX9" fmla="*/ 9636370 w 12168554"/>
              <a:gd name="connsiteY9" fmla="*/ 1946030 h 5369168"/>
              <a:gd name="connsiteX10" fmla="*/ 9636370 w 12168554"/>
              <a:gd name="connsiteY10" fmla="*/ 1781907 h 5369168"/>
              <a:gd name="connsiteX11" fmla="*/ 10152185 w 12168554"/>
              <a:gd name="connsiteY11" fmla="*/ 1594337 h 5369168"/>
              <a:gd name="connsiteX12" fmla="*/ 10597662 w 12168554"/>
              <a:gd name="connsiteY12" fmla="*/ 1500553 h 5369168"/>
              <a:gd name="connsiteX13" fmla="*/ 10761785 w 12168554"/>
              <a:gd name="connsiteY13" fmla="*/ 1359876 h 5369168"/>
              <a:gd name="connsiteX14" fmla="*/ 11558954 w 12168554"/>
              <a:gd name="connsiteY14" fmla="*/ 703383 h 5369168"/>
              <a:gd name="connsiteX15" fmla="*/ 11793416 w 12168554"/>
              <a:gd name="connsiteY15" fmla="*/ 281353 h 5369168"/>
              <a:gd name="connsiteX16" fmla="*/ 12168554 w 12168554"/>
              <a:gd name="connsiteY16" fmla="*/ 0 h 5369168"/>
              <a:gd name="connsiteX17" fmla="*/ 12121662 w 12168554"/>
              <a:gd name="connsiteY17" fmla="*/ 5369168 h 5369168"/>
              <a:gd name="connsiteX18" fmla="*/ 0 w 12168554"/>
              <a:gd name="connsiteY18" fmla="*/ 5369168 h 5369168"/>
              <a:gd name="connsiteX0" fmla="*/ 0 w 12168554"/>
              <a:gd name="connsiteY0" fmla="*/ 5369168 h 5369168"/>
              <a:gd name="connsiteX1" fmla="*/ 820616 w 12168554"/>
              <a:gd name="connsiteY1" fmla="*/ 5251937 h 5369168"/>
              <a:gd name="connsiteX2" fmla="*/ 2016370 w 12168554"/>
              <a:gd name="connsiteY2" fmla="*/ 4947137 h 5369168"/>
              <a:gd name="connsiteX3" fmla="*/ 4079631 w 12168554"/>
              <a:gd name="connsiteY3" fmla="*/ 4009291 h 5369168"/>
              <a:gd name="connsiteX4" fmla="*/ 6142893 w 12168554"/>
              <a:gd name="connsiteY4" fmla="*/ 3493476 h 5369168"/>
              <a:gd name="connsiteX5" fmla="*/ 7338646 w 12168554"/>
              <a:gd name="connsiteY5" fmla="*/ 3071445 h 5369168"/>
              <a:gd name="connsiteX6" fmla="*/ 7807570 w 12168554"/>
              <a:gd name="connsiteY6" fmla="*/ 2813537 h 5369168"/>
              <a:gd name="connsiteX7" fmla="*/ 8042031 w 12168554"/>
              <a:gd name="connsiteY7" fmla="*/ 2602522 h 5369168"/>
              <a:gd name="connsiteX8" fmla="*/ 8557846 w 12168554"/>
              <a:gd name="connsiteY8" fmla="*/ 2344614 h 5369168"/>
              <a:gd name="connsiteX9" fmla="*/ 9636370 w 12168554"/>
              <a:gd name="connsiteY9" fmla="*/ 1946030 h 5369168"/>
              <a:gd name="connsiteX10" fmla="*/ 9636370 w 12168554"/>
              <a:gd name="connsiteY10" fmla="*/ 1781907 h 5369168"/>
              <a:gd name="connsiteX11" fmla="*/ 10152185 w 12168554"/>
              <a:gd name="connsiteY11" fmla="*/ 1594337 h 5369168"/>
              <a:gd name="connsiteX12" fmla="*/ 10597662 w 12168554"/>
              <a:gd name="connsiteY12" fmla="*/ 1500553 h 5369168"/>
              <a:gd name="connsiteX13" fmla="*/ 10761785 w 12168554"/>
              <a:gd name="connsiteY13" fmla="*/ 1359876 h 5369168"/>
              <a:gd name="connsiteX14" fmla="*/ 11558954 w 12168554"/>
              <a:gd name="connsiteY14" fmla="*/ 703383 h 5369168"/>
              <a:gd name="connsiteX15" fmla="*/ 11793416 w 12168554"/>
              <a:gd name="connsiteY15" fmla="*/ 281353 h 5369168"/>
              <a:gd name="connsiteX16" fmla="*/ 12168554 w 12168554"/>
              <a:gd name="connsiteY16" fmla="*/ 0 h 5369168"/>
              <a:gd name="connsiteX17" fmla="*/ 12121662 w 12168554"/>
              <a:gd name="connsiteY17" fmla="*/ 5369168 h 5369168"/>
              <a:gd name="connsiteX18" fmla="*/ 0 w 12168554"/>
              <a:gd name="connsiteY18" fmla="*/ 5369168 h 5369168"/>
              <a:gd name="connsiteX0" fmla="*/ 0 w 12168554"/>
              <a:gd name="connsiteY0" fmla="*/ 5369168 h 5369168"/>
              <a:gd name="connsiteX1" fmla="*/ 820616 w 12168554"/>
              <a:gd name="connsiteY1" fmla="*/ 5251937 h 5369168"/>
              <a:gd name="connsiteX2" fmla="*/ 2016370 w 12168554"/>
              <a:gd name="connsiteY2" fmla="*/ 4947137 h 5369168"/>
              <a:gd name="connsiteX3" fmla="*/ 4079631 w 12168554"/>
              <a:gd name="connsiteY3" fmla="*/ 4009291 h 5369168"/>
              <a:gd name="connsiteX4" fmla="*/ 6142893 w 12168554"/>
              <a:gd name="connsiteY4" fmla="*/ 3493476 h 5369168"/>
              <a:gd name="connsiteX5" fmla="*/ 7338646 w 12168554"/>
              <a:gd name="connsiteY5" fmla="*/ 3071445 h 5369168"/>
              <a:gd name="connsiteX6" fmla="*/ 7807570 w 12168554"/>
              <a:gd name="connsiteY6" fmla="*/ 2813537 h 5369168"/>
              <a:gd name="connsiteX7" fmla="*/ 8042031 w 12168554"/>
              <a:gd name="connsiteY7" fmla="*/ 2602522 h 5369168"/>
              <a:gd name="connsiteX8" fmla="*/ 8557846 w 12168554"/>
              <a:gd name="connsiteY8" fmla="*/ 2250829 h 5369168"/>
              <a:gd name="connsiteX9" fmla="*/ 9636370 w 12168554"/>
              <a:gd name="connsiteY9" fmla="*/ 1946030 h 5369168"/>
              <a:gd name="connsiteX10" fmla="*/ 9636370 w 12168554"/>
              <a:gd name="connsiteY10" fmla="*/ 1781907 h 5369168"/>
              <a:gd name="connsiteX11" fmla="*/ 10152185 w 12168554"/>
              <a:gd name="connsiteY11" fmla="*/ 1594337 h 5369168"/>
              <a:gd name="connsiteX12" fmla="*/ 10597662 w 12168554"/>
              <a:gd name="connsiteY12" fmla="*/ 1500553 h 5369168"/>
              <a:gd name="connsiteX13" fmla="*/ 10761785 w 12168554"/>
              <a:gd name="connsiteY13" fmla="*/ 1359876 h 5369168"/>
              <a:gd name="connsiteX14" fmla="*/ 11558954 w 12168554"/>
              <a:gd name="connsiteY14" fmla="*/ 703383 h 5369168"/>
              <a:gd name="connsiteX15" fmla="*/ 11793416 w 12168554"/>
              <a:gd name="connsiteY15" fmla="*/ 281353 h 5369168"/>
              <a:gd name="connsiteX16" fmla="*/ 12168554 w 12168554"/>
              <a:gd name="connsiteY16" fmla="*/ 0 h 5369168"/>
              <a:gd name="connsiteX17" fmla="*/ 12121662 w 12168554"/>
              <a:gd name="connsiteY17" fmla="*/ 5369168 h 5369168"/>
              <a:gd name="connsiteX18" fmla="*/ 0 w 12168554"/>
              <a:gd name="connsiteY18" fmla="*/ 5369168 h 5369168"/>
              <a:gd name="connsiteX0" fmla="*/ 0 w 12168554"/>
              <a:gd name="connsiteY0" fmla="*/ 5369168 h 5369168"/>
              <a:gd name="connsiteX1" fmla="*/ 820616 w 12168554"/>
              <a:gd name="connsiteY1" fmla="*/ 5251937 h 5369168"/>
              <a:gd name="connsiteX2" fmla="*/ 2016370 w 12168554"/>
              <a:gd name="connsiteY2" fmla="*/ 4947137 h 5369168"/>
              <a:gd name="connsiteX3" fmla="*/ 4079631 w 12168554"/>
              <a:gd name="connsiteY3" fmla="*/ 4009291 h 5369168"/>
              <a:gd name="connsiteX4" fmla="*/ 6142893 w 12168554"/>
              <a:gd name="connsiteY4" fmla="*/ 3493476 h 5369168"/>
              <a:gd name="connsiteX5" fmla="*/ 7338646 w 12168554"/>
              <a:gd name="connsiteY5" fmla="*/ 3071445 h 5369168"/>
              <a:gd name="connsiteX6" fmla="*/ 7807570 w 12168554"/>
              <a:gd name="connsiteY6" fmla="*/ 2813537 h 5369168"/>
              <a:gd name="connsiteX7" fmla="*/ 8042031 w 12168554"/>
              <a:gd name="connsiteY7" fmla="*/ 2602522 h 5369168"/>
              <a:gd name="connsiteX8" fmla="*/ 8557846 w 12168554"/>
              <a:gd name="connsiteY8" fmla="*/ 2250829 h 5369168"/>
              <a:gd name="connsiteX9" fmla="*/ 9636370 w 12168554"/>
              <a:gd name="connsiteY9" fmla="*/ 1946030 h 5369168"/>
              <a:gd name="connsiteX10" fmla="*/ 9636370 w 12168554"/>
              <a:gd name="connsiteY10" fmla="*/ 1781907 h 5369168"/>
              <a:gd name="connsiteX11" fmla="*/ 10597662 w 12168554"/>
              <a:gd name="connsiteY11" fmla="*/ 1500553 h 5369168"/>
              <a:gd name="connsiteX12" fmla="*/ 10761785 w 12168554"/>
              <a:gd name="connsiteY12" fmla="*/ 1359876 h 5369168"/>
              <a:gd name="connsiteX13" fmla="*/ 11558954 w 12168554"/>
              <a:gd name="connsiteY13" fmla="*/ 703383 h 5369168"/>
              <a:gd name="connsiteX14" fmla="*/ 11793416 w 12168554"/>
              <a:gd name="connsiteY14" fmla="*/ 281353 h 5369168"/>
              <a:gd name="connsiteX15" fmla="*/ 12168554 w 12168554"/>
              <a:gd name="connsiteY15" fmla="*/ 0 h 5369168"/>
              <a:gd name="connsiteX16" fmla="*/ 12121662 w 12168554"/>
              <a:gd name="connsiteY16" fmla="*/ 5369168 h 5369168"/>
              <a:gd name="connsiteX17" fmla="*/ 0 w 12168554"/>
              <a:gd name="connsiteY17" fmla="*/ 5369168 h 5369168"/>
              <a:gd name="connsiteX0" fmla="*/ 0 w 12168554"/>
              <a:gd name="connsiteY0" fmla="*/ 5369168 h 5369168"/>
              <a:gd name="connsiteX1" fmla="*/ 820616 w 12168554"/>
              <a:gd name="connsiteY1" fmla="*/ 5251937 h 5369168"/>
              <a:gd name="connsiteX2" fmla="*/ 2016370 w 12168554"/>
              <a:gd name="connsiteY2" fmla="*/ 4947137 h 5369168"/>
              <a:gd name="connsiteX3" fmla="*/ 4079631 w 12168554"/>
              <a:gd name="connsiteY3" fmla="*/ 4009291 h 5369168"/>
              <a:gd name="connsiteX4" fmla="*/ 6142893 w 12168554"/>
              <a:gd name="connsiteY4" fmla="*/ 3493476 h 5369168"/>
              <a:gd name="connsiteX5" fmla="*/ 7338646 w 12168554"/>
              <a:gd name="connsiteY5" fmla="*/ 3071445 h 5369168"/>
              <a:gd name="connsiteX6" fmla="*/ 7807570 w 12168554"/>
              <a:gd name="connsiteY6" fmla="*/ 2813537 h 5369168"/>
              <a:gd name="connsiteX7" fmla="*/ 8042031 w 12168554"/>
              <a:gd name="connsiteY7" fmla="*/ 2602522 h 5369168"/>
              <a:gd name="connsiteX8" fmla="*/ 8557846 w 12168554"/>
              <a:gd name="connsiteY8" fmla="*/ 2250829 h 5369168"/>
              <a:gd name="connsiteX9" fmla="*/ 9636370 w 12168554"/>
              <a:gd name="connsiteY9" fmla="*/ 1946030 h 5369168"/>
              <a:gd name="connsiteX10" fmla="*/ 9636370 w 12168554"/>
              <a:gd name="connsiteY10" fmla="*/ 1781907 h 5369168"/>
              <a:gd name="connsiteX11" fmla="*/ 10597662 w 12168554"/>
              <a:gd name="connsiteY11" fmla="*/ 1500553 h 5369168"/>
              <a:gd name="connsiteX12" fmla="*/ 11558954 w 12168554"/>
              <a:gd name="connsiteY12" fmla="*/ 703383 h 5369168"/>
              <a:gd name="connsiteX13" fmla="*/ 11793416 w 12168554"/>
              <a:gd name="connsiteY13" fmla="*/ 281353 h 5369168"/>
              <a:gd name="connsiteX14" fmla="*/ 12168554 w 12168554"/>
              <a:gd name="connsiteY14" fmla="*/ 0 h 5369168"/>
              <a:gd name="connsiteX15" fmla="*/ 12121662 w 12168554"/>
              <a:gd name="connsiteY15" fmla="*/ 5369168 h 5369168"/>
              <a:gd name="connsiteX16" fmla="*/ 0 w 12168554"/>
              <a:gd name="connsiteY16" fmla="*/ 5369168 h 5369168"/>
              <a:gd name="connsiteX0" fmla="*/ 0 w 12168554"/>
              <a:gd name="connsiteY0" fmla="*/ 5369168 h 5369168"/>
              <a:gd name="connsiteX1" fmla="*/ 820616 w 12168554"/>
              <a:gd name="connsiteY1" fmla="*/ 5251937 h 5369168"/>
              <a:gd name="connsiteX2" fmla="*/ 2016370 w 12168554"/>
              <a:gd name="connsiteY2" fmla="*/ 4947137 h 5369168"/>
              <a:gd name="connsiteX3" fmla="*/ 4079631 w 12168554"/>
              <a:gd name="connsiteY3" fmla="*/ 4009291 h 5369168"/>
              <a:gd name="connsiteX4" fmla="*/ 6142893 w 12168554"/>
              <a:gd name="connsiteY4" fmla="*/ 3493476 h 5369168"/>
              <a:gd name="connsiteX5" fmla="*/ 7338646 w 12168554"/>
              <a:gd name="connsiteY5" fmla="*/ 3071445 h 5369168"/>
              <a:gd name="connsiteX6" fmla="*/ 7807570 w 12168554"/>
              <a:gd name="connsiteY6" fmla="*/ 2813537 h 5369168"/>
              <a:gd name="connsiteX7" fmla="*/ 8042031 w 12168554"/>
              <a:gd name="connsiteY7" fmla="*/ 2602522 h 5369168"/>
              <a:gd name="connsiteX8" fmla="*/ 8557846 w 12168554"/>
              <a:gd name="connsiteY8" fmla="*/ 2250829 h 5369168"/>
              <a:gd name="connsiteX9" fmla="*/ 9636370 w 12168554"/>
              <a:gd name="connsiteY9" fmla="*/ 1946030 h 5369168"/>
              <a:gd name="connsiteX10" fmla="*/ 10597662 w 12168554"/>
              <a:gd name="connsiteY10" fmla="*/ 1500553 h 5369168"/>
              <a:gd name="connsiteX11" fmla="*/ 11558954 w 12168554"/>
              <a:gd name="connsiteY11" fmla="*/ 703383 h 5369168"/>
              <a:gd name="connsiteX12" fmla="*/ 11793416 w 12168554"/>
              <a:gd name="connsiteY12" fmla="*/ 281353 h 5369168"/>
              <a:gd name="connsiteX13" fmla="*/ 12168554 w 12168554"/>
              <a:gd name="connsiteY13" fmla="*/ 0 h 5369168"/>
              <a:gd name="connsiteX14" fmla="*/ 12121662 w 12168554"/>
              <a:gd name="connsiteY14" fmla="*/ 5369168 h 5369168"/>
              <a:gd name="connsiteX15" fmla="*/ 0 w 12168554"/>
              <a:gd name="connsiteY15" fmla="*/ 5369168 h 536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68554" h="5369168">
                <a:moveTo>
                  <a:pt x="0" y="5369168"/>
                </a:moveTo>
                <a:lnTo>
                  <a:pt x="820616" y="5251937"/>
                </a:lnTo>
                <a:cubicBezTo>
                  <a:pt x="1156678" y="5181599"/>
                  <a:pt x="1473201" y="5154245"/>
                  <a:pt x="2016370" y="4947137"/>
                </a:cubicBezTo>
                <a:cubicBezTo>
                  <a:pt x="2559539" y="4740029"/>
                  <a:pt x="3282461" y="4275014"/>
                  <a:pt x="4079631" y="4009291"/>
                </a:cubicBezTo>
                <a:cubicBezTo>
                  <a:pt x="4876801" y="3743568"/>
                  <a:pt x="5599724" y="3649784"/>
                  <a:pt x="6142893" y="3493476"/>
                </a:cubicBezTo>
                <a:cubicBezTo>
                  <a:pt x="6686062" y="3337168"/>
                  <a:pt x="7061200" y="3184768"/>
                  <a:pt x="7338646" y="3071445"/>
                </a:cubicBezTo>
                <a:cubicBezTo>
                  <a:pt x="7616092" y="2958122"/>
                  <a:pt x="7690339" y="2891691"/>
                  <a:pt x="7807570" y="2813537"/>
                </a:cubicBezTo>
                <a:cubicBezTo>
                  <a:pt x="7924801" y="2735383"/>
                  <a:pt x="7916985" y="2696307"/>
                  <a:pt x="8042031" y="2602522"/>
                </a:cubicBezTo>
                <a:cubicBezTo>
                  <a:pt x="8167077" y="2508737"/>
                  <a:pt x="8292123" y="2360244"/>
                  <a:pt x="8557846" y="2250829"/>
                </a:cubicBezTo>
                <a:cubicBezTo>
                  <a:pt x="8823569" y="2141414"/>
                  <a:pt x="9296401" y="2071076"/>
                  <a:pt x="9636370" y="1946030"/>
                </a:cubicBezTo>
                <a:cubicBezTo>
                  <a:pt x="9976339" y="1820984"/>
                  <a:pt x="10277231" y="1707661"/>
                  <a:pt x="10597662" y="1500553"/>
                </a:cubicBezTo>
                <a:cubicBezTo>
                  <a:pt x="10918093" y="1320799"/>
                  <a:pt x="11359662" y="906583"/>
                  <a:pt x="11558954" y="703383"/>
                </a:cubicBezTo>
                <a:cubicBezTo>
                  <a:pt x="11730892" y="523629"/>
                  <a:pt x="11691816" y="398583"/>
                  <a:pt x="11793416" y="281353"/>
                </a:cubicBezTo>
                <a:lnTo>
                  <a:pt x="12168554" y="0"/>
                </a:lnTo>
                <a:lnTo>
                  <a:pt x="12121662" y="5369168"/>
                </a:lnTo>
                <a:lnTo>
                  <a:pt x="0" y="536916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Freeform 69"/>
          <p:cNvSpPr/>
          <p:nvPr/>
        </p:nvSpPr>
        <p:spPr>
          <a:xfrm>
            <a:off x="3092910" y="2764683"/>
            <a:ext cx="6071061" cy="3245532"/>
          </a:xfrm>
          <a:custGeom>
            <a:avLst/>
            <a:gdLst>
              <a:gd name="connsiteX0" fmla="*/ 317073 w 9046121"/>
              <a:gd name="connsiteY0" fmla="*/ 4644624 h 4994110"/>
              <a:gd name="connsiteX1" fmla="*/ 1770735 w 9046121"/>
              <a:gd name="connsiteY1" fmla="*/ 3261301 h 4994110"/>
              <a:gd name="connsiteX2" fmla="*/ 3036827 w 9046121"/>
              <a:gd name="connsiteY2" fmla="*/ 2745486 h 4994110"/>
              <a:gd name="connsiteX3" fmla="*/ 4045012 w 9046121"/>
              <a:gd name="connsiteY3" fmla="*/ 2065547 h 4994110"/>
              <a:gd name="connsiteX4" fmla="*/ 4420150 w 9046121"/>
              <a:gd name="connsiteY4" fmla="*/ 1713855 h 4994110"/>
              <a:gd name="connsiteX5" fmla="*/ 4889073 w 9046121"/>
              <a:gd name="connsiteY5" fmla="*/ 1409055 h 4994110"/>
              <a:gd name="connsiteX6" fmla="*/ 5826919 w 9046121"/>
              <a:gd name="connsiteY6" fmla="*/ 1174594 h 4994110"/>
              <a:gd name="connsiteX7" fmla="*/ 7561935 w 9046121"/>
              <a:gd name="connsiteY7" fmla="*/ 564994 h 4994110"/>
              <a:gd name="connsiteX8" fmla="*/ 8429442 w 9046121"/>
              <a:gd name="connsiteY8" fmla="*/ 260194 h 4994110"/>
              <a:gd name="connsiteX9" fmla="*/ 8405996 w 9046121"/>
              <a:gd name="connsiteY9" fmla="*/ 4597732 h 4994110"/>
              <a:gd name="connsiteX10" fmla="*/ 317073 w 9046121"/>
              <a:gd name="connsiteY10" fmla="*/ 4644624 h 4994110"/>
              <a:gd name="connsiteX0" fmla="*/ 317073 w 9046121"/>
              <a:gd name="connsiteY0" fmla="*/ 4644624 h 4644624"/>
              <a:gd name="connsiteX1" fmla="*/ 1770735 w 9046121"/>
              <a:gd name="connsiteY1" fmla="*/ 3261301 h 4644624"/>
              <a:gd name="connsiteX2" fmla="*/ 3036827 w 9046121"/>
              <a:gd name="connsiteY2" fmla="*/ 2745486 h 4644624"/>
              <a:gd name="connsiteX3" fmla="*/ 4045012 w 9046121"/>
              <a:gd name="connsiteY3" fmla="*/ 2065547 h 4644624"/>
              <a:gd name="connsiteX4" fmla="*/ 4420150 w 9046121"/>
              <a:gd name="connsiteY4" fmla="*/ 1713855 h 4644624"/>
              <a:gd name="connsiteX5" fmla="*/ 4889073 w 9046121"/>
              <a:gd name="connsiteY5" fmla="*/ 1409055 h 4644624"/>
              <a:gd name="connsiteX6" fmla="*/ 5826919 w 9046121"/>
              <a:gd name="connsiteY6" fmla="*/ 1174594 h 4644624"/>
              <a:gd name="connsiteX7" fmla="*/ 7561935 w 9046121"/>
              <a:gd name="connsiteY7" fmla="*/ 564994 h 4644624"/>
              <a:gd name="connsiteX8" fmla="*/ 8429442 w 9046121"/>
              <a:gd name="connsiteY8" fmla="*/ 260194 h 4644624"/>
              <a:gd name="connsiteX9" fmla="*/ 8405996 w 9046121"/>
              <a:gd name="connsiteY9" fmla="*/ 4597732 h 4644624"/>
              <a:gd name="connsiteX10" fmla="*/ 317073 w 9046121"/>
              <a:gd name="connsiteY10" fmla="*/ 4644624 h 4644624"/>
              <a:gd name="connsiteX0" fmla="*/ 0 w 8729048"/>
              <a:gd name="connsiteY0" fmla="*/ 4644624 h 4644624"/>
              <a:gd name="connsiteX1" fmla="*/ 1453662 w 8729048"/>
              <a:gd name="connsiteY1" fmla="*/ 3261301 h 4644624"/>
              <a:gd name="connsiteX2" fmla="*/ 2719754 w 8729048"/>
              <a:gd name="connsiteY2" fmla="*/ 2745486 h 4644624"/>
              <a:gd name="connsiteX3" fmla="*/ 3727939 w 8729048"/>
              <a:gd name="connsiteY3" fmla="*/ 2065547 h 4644624"/>
              <a:gd name="connsiteX4" fmla="*/ 4103077 w 8729048"/>
              <a:gd name="connsiteY4" fmla="*/ 1713855 h 4644624"/>
              <a:gd name="connsiteX5" fmla="*/ 4572000 w 8729048"/>
              <a:gd name="connsiteY5" fmla="*/ 1409055 h 4644624"/>
              <a:gd name="connsiteX6" fmla="*/ 5509846 w 8729048"/>
              <a:gd name="connsiteY6" fmla="*/ 1174594 h 4644624"/>
              <a:gd name="connsiteX7" fmla="*/ 7244862 w 8729048"/>
              <a:gd name="connsiteY7" fmla="*/ 564994 h 4644624"/>
              <a:gd name="connsiteX8" fmla="*/ 8112369 w 8729048"/>
              <a:gd name="connsiteY8" fmla="*/ 260194 h 4644624"/>
              <a:gd name="connsiteX9" fmla="*/ 8088923 w 8729048"/>
              <a:gd name="connsiteY9" fmla="*/ 4597732 h 4644624"/>
              <a:gd name="connsiteX10" fmla="*/ 0 w 8729048"/>
              <a:gd name="connsiteY10" fmla="*/ 4644624 h 4644624"/>
              <a:gd name="connsiteX0" fmla="*/ 0 w 8112369"/>
              <a:gd name="connsiteY0" fmla="*/ 4644624 h 4644624"/>
              <a:gd name="connsiteX1" fmla="*/ 1453662 w 8112369"/>
              <a:gd name="connsiteY1" fmla="*/ 3261301 h 4644624"/>
              <a:gd name="connsiteX2" fmla="*/ 2719754 w 8112369"/>
              <a:gd name="connsiteY2" fmla="*/ 2745486 h 4644624"/>
              <a:gd name="connsiteX3" fmla="*/ 3727939 w 8112369"/>
              <a:gd name="connsiteY3" fmla="*/ 2065547 h 4644624"/>
              <a:gd name="connsiteX4" fmla="*/ 4103077 w 8112369"/>
              <a:gd name="connsiteY4" fmla="*/ 1713855 h 4644624"/>
              <a:gd name="connsiteX5" fmla="*/ 4572000 w 8112369"/>
              <a:gd name="connsiteY5" fmla="*/ 1409055 h 4644624"/>
              <a:gd name="connsiteX6" fmla="*/ 5509846 w 8112369"/>
              <a:gd name="connsiteY6" fmla="*/ 1174594 h 4644624"/>
              <a:gd name="connsiteX7" fmla="*/ 7244862 w 8112369"/>
              <a:gd name="connsiteY7" fmla="*/ 564994 h 4644624"/>
              <a:gd name="connsiteX8" fmla="*/ 8112369 w 8112369"/>
              <a:gd name="connsiteY8" fmla="*/ 260194 h 4644624"/>
              <a:gd name="connsiteX9" fmla="*/ 8088923 w 8112369"/>
              <a:gd name="connsiteY9" fmla="*/ 4597732 h 4644624"/>
              <a:gd name="connsiteX10" fmla="*/ 0 w 8112369"/>
              <a:gd name="connsiteY10" fmla="*/ 4644624 h 4644624"/>
              <a:gd name="connsiteX0" fmla="*/ 0 w 8112369"/>
              <a:gd name="connsiteY0" fmla="*/ 4384430 h 4384430"/>
              <a:gd name="connsiteX1" fmla="*/ 1453662 w 8112369"/>
              <a:gd name="connsiteY1" fmla="*/ 3001107 h 4384430"/>
              <a:gd name="connsiteX2" fmla="*/ 2719754 w 8112369"/>
              <a:gd name="connsiteY2" fmla="*/ 2485292 h 4384430"/>
              <a:gd name="connsiteX3" fmla="*/ 3727939 w 8112369"/>
              <a:gd name="connsiteY3" fmla="*/ 1805353 h 4384430"/>
              <a:gd name="connsiteX4" fmla="*/ 4103077 w 8112369"/>
              <a:gd name="connsiteY4" fmla="*/ 1453661 h 4384430"/>
              <a:gd name="connsiteX5" fmla="*/ 4572000 w 8112369"/>
              <a:gd name="connsiteY5" fmla="*/ 1148861 h 4384430"/>
              <a:gd name="connsiteX6" fmla="*/ 5509846 w 8112369"/>
              <a:gd name="connsiteY6" fmla="*/ 914400 h 4384430"/>
              <a:gd name="connsiteX7" fmla="*/ 7244862 w 8112369"/>
              <a:gd name="connsiteY7" fmla="*/ 304800 h 4384430"/>
              <a:gd name="connsiteX8" fmla="*/ 8112369 w 8112369"/>
              <a:gd name="connsiteY8" fmla="*/ 0 h 4384430"/>
              <a:gd name="connsiteX9" fmla="*/ 8088923 w 8112369"/>
              <a:gd name="connsiteY9" fmla="*/ 4337538 h 4384430"/>
              <a:gd name="connsiteX10" fmla="*/ 0 w 8112369"/>
              <a:gd name="connsiteY10" fmla="*/ 4384430 h 4384430"/>
              <a:gd name="connsiteX0" fmla="*/ 0 w 8698207"/>
              <a:gd name="connsiteY0" fmla="*/ 4336108 h 4658466"/>
              <a:gd name="connsiteX1" fmla="*/ 1457379 w 8698207"/>
              <a:gd name="connsiteY1" fmla="*/ 3001107 h 4658466"/>
              <a:gd name="connsiteX2" fmla="*/ 2723471 w 8698207"/>
              <a:gd name="connsiteY2" fmla="*/ 2485292 h 4658466"/>
              <a:gd name="connsiteX3" fmla="*/ 3731656 w 8698207"/>
              <a:gd name="connsiteY3" fmla="*/ 1805353 h 4658466"/>
              <a:gd name="connsiteX4" fmla="*/ 4106794 w 8698207"/>
              <a:gd name="connsiteY4" fmla="*/ 1453661 h 4658466"/>
              <a:gd name="connsiteX5" fmla="*/ 4575717 w 8698207"/>
              <a:gd name="connsiteY5" fmla="*/ 1148861 h 4658466"/>
              <a:gd name="connsiteX6" fmla="*/ 5513563 w 8698207"/>
              <a:gd name="connsiteY6" fmla="*/ 914400 h 4658466"/>
              <a:gd name="connsiteX7" fmla="*/ 7248579 w 8698207"/>
              <a:gd name="connsiteY7" fmla="*/ 304800 h 4658466"/>
              <a:gd name="connsiteX8" fmla="*/ 8116086 w 8698207"/>
              <a:gd name="connsiteY8" fmla="*/ 0 h 4658466"/>
              <a:gd name="connsiteX9" fmla="*/ 8092640 w 8698207"/>
              <a:gd name="connsiteY9" fmla="*/ 4337538 h 4658466"/>
              <a:gd name="connsiteX10" fmla="*/ 0 w 8698207"/>
              <a:gd name="connsiteY10" fmla="*/ 4336108 h 4658466"/>
              <a:gd name="connsiteX0" fmla="*/ 0 w 8698207"/>
              <a:gd name="connsiteY0" fmla="*/ 4336108 h 4337538"/>
              <a:gd name="connsiteX1" fmla="*/ 1457379 w 8698207"/>
              <a:gd name="connsiteY1" fmla="*/ 3001107 h 4337538"/>
              <a:gd name="connsiteX2" fmla="*/ 2723471 w 8698207"/>
              <a:gd name="connsiteY2" fmla="*/ 2485292 h 4337538"/>
              <a:gd name="connsiteX3" fmla="*/ 3731656 w 8698207"/>
              <a:gd name="connsiteY3" fmla="*/ 1805353 h 4337538"/>
              <a:gd name="connsiteX4" fmla="*/ 4106794 w 8698207"/>
              <a:gd name="connsiteY4" fmla="*/ 1453661 h 4337538"/>
              <a:gd name="connsiteX5" fmla="*/ 4575717 w 8698207"/>
              <a:gd name="connsiteY5" fmla="*/ 1148861 h 4337538"/>
              <a:gd name="connsiteX6" fmla="*/ 5513563 w 8698207"/>
              <a:gd name="connsiteY6" fmla="*/ 914400 h 4337538"/>
              <a:gd name="connsiteX7" fmla="*/ 7248579 w 8698207"/>
              <a:gd name="connsiteY7" fmla="*/ 304800 h 4337538"/>
              <a:gd name="connsiteX8" fmla="*/ 8116086 w 8698207"/>
              <a:gd name="connsiteY8" fmla="*/ 0 h 4337538"/>
              <a:gd name="connsiteX9" fmla="*/ 8092640 w 8698207"/>
              <a:gd name="connsiteY9" fmla="*/ 4337538 h 4337538"/>
              <a:gd name="connsiteX10" fmla="*/ 0 w 8698207"/>
              <a:gd name="connsiteY10" fmla="*/ 4336108 h 4337538"/>
              <a:gd name="connsiteX0" fmla="*/ 0 w 8686913"/>
              <a:gd name="connsiteY0" fmla="*/ 4324819 h 4646341"/>
              <a:gd name="connsiteX1" fmla="*/ 1457379 w 8686913"/>
              <a:gd name="connsiteY1" fmla="*/ 2989818 h 4646341"/>
              <a:gd name="connsiteX2" fmla="*/ 2723471 w 8686913"/>
              <a:gd name="connsiteY2" fmla="*/ 2474003 h 4646341"/>
              <a:gd name="connsiteX3" fmla="*/ 3731656 w 8686913"/>
              <a:gd name="connsiteY3" fmla="*/ 1794064 h 4646341"/>
              <a:gd name="connsiteX4" fmla="*/ 4106794 w 8686913"/>
              <a:gd name="connsiteY4" fmla="*/ 1442372 h 4646341"/>
              <a:gd name="connsiteX5" fmla="*/ 4575717 w 8686913"/>
              <a:gd name="connsiteY5" fmla="*/ 1137572 h 4646341"/>
              <a:gd name="connsiteX6" fmla="*/ 5513563 w 8686913"/>
              <a:gd name="connsiteY6" fmla="*/ 903111 h 4646341"/>
              <a:gd name="connsiteX7" fmla="*/ 7248579 w 8686913"/>
              <a:gd name="connsiteY7" fmla="*/ 293511 h 4646341"/>
              <a:gd name="connsiteX8" fmla="*/ 8082220 w 8686913"/>
              <a:gd name="connsiteY8" fmla="*/ 0 h 4646341"/>
              <a:gd name="connsiteX9" fmla="*/ 8092640 w 8686913"/>
              <a:gd name="connsiteY9" fmla="*/ 4326249 h 4646341"/>
              <a:gd name="connsiteX10" fmla="*/ 0 w 8686913"/>
              <a:gd name="connsiteY10" fmla="*/ 4324819 h 4646341"/>
              <a:gd name="connsiteX0" fmla="*/ 0 w 8092640"/>
              <a:gd name="connsiteY0" fmla="*/ 4324819 h 4646341"/>
              <a:gd name="connsiteX1" fmla="*/ 1457379 w 8092640"/>
              <a:gd name="connsiteY1" fmla="*/ 2989818 h 4646341"/>
              <a:gd name="connsiteX2" fmla="*/ 2723471 w 8092640"/>
              <a:gd name="connsiteY2" fmla="*/ 2474003 h 4646341"/>
              <a:gd name="connsiteX3" fmla="*/ 3731656 w 8092640"/>
              <a:gd name="connsiteY3" fmla="*/ 1794064 h 4646341"/>
              <a:gd name="connsiteX4" fmla="*/ 4106794 w 8092640"/>
              <a:gd name="connsiteY4" fmla="*/ 1442372 h 4646341"/>
              <a:gd name="connsiteX5" fmla="*/ 4575717 w 8092640"/>
              <a:gd name="connsiteY5" fmla="*/ 1137572 h 4646341"/>
              <a:gd name="connsiteX6" fmla="*/ 5513563 w 8092640"/>
              <a:gd name="connsiteY6" fmla="*/ 903111 h 4646341"/>
              <a:gd name="connsiteX7" fmla="*/ 7248579 w 8092640"/>
              <a:gd name="connsiteY7" fmla="*/ 293511 h 4646341"/>
              <a:gd name="connsiteX8" fmla="*/ 8082220 w 8092640"/>
              <a:gd name="connsiteY8" fmla="*/ 0 h 4646341"/>
              <a:gd name="connsiteX9" fmla="*/ 8092640 w 8092640"/>
              <a:gd name="connsiteY9" fmla="*/ 4326249 h 4646341"/>
              <a:gd name="connsiteX10" fmla="*/ 0 w 8092640"/>
              <a:gd name="connsiteY10" fmla="*/ 4324819 h 4646341"/>
              <a:gd name="connsiteX0" fmla="*/ 0 w 8092640"/>
              <a:gd name="connsiteY0" fmla="*/ 4324819 h 4326249"/>
              <a:gd name="connsiteX1" fmla="*/ 1457379 w 8092640"/>
              <a:gd name="connsiteY1" fmla="*/ 2989818 h 4326249"/>
              <a:gd name="connsiteX2" fmla="*/ 2723471 w 8092640"/>
              <a:gd name="connsiteY2" fmla="*/ 2474003 h 4326249"/>
              <a:gd name="connsiteX3" fmla="*/ 3731656 w 8092640"/>
              <a:gd name="connsiteY3" fmla="*/ 1794064 h 4326249"/>
              <a:gd name="connsiteX4" fmla="*/ 4106794 w 8092640"/>
              <a:gd name="connsiteY4" fmla="*/ 1442372 h 4326249"/>
              <a:gd name="connsiteX5" fmla="*/ 4575717 w 8092640"/>
              <a:gd name="connsiteY5" fmla="*/ 1137572 h 4326249"/>
              <a:gd name="connsiteX6" fmla="*/ 5513563 w 8092640"/>
              <a:gd name="connsiteY6" fmla="*/ 903111 h 4326249"/>
              <a:gd name="connsiteX7" fmla="*/ 7248579 w 8092640"/>
              <a:gd name="connsiteY7" fmla="*/ 293511 h 4326249"/>
              <a:gd name="connsiteX8" fmla="*/ 8082220 w 8092640"/>
              <a:gd name="connsiteY8" fmla="*/ 0 h 4326249"/>
              <a:gd name="connsiteX9" fmla="*/ 8092640 w 8092640"/>
              <a:gd name="connsiteY9" fmla="*/ 4326249 h 4326249"/>
              <a:gd name="connsiteX10" fmla="*/ 0 w 8092640"/>
              <a:gd name="connsiteY10" fmla="*/ 4324819 h 432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2640" h="4326249">
                <a:moveTo>
                  <a:pt x="0" y="4324819"/>
                </a:moveTo>
                <a:cubicBezTo>
                  <a:pt x="485793" y="3879819"/>
                  <a:pt x="1003467" y="3298287"/>
                  <a:pt x="1457379" y="2989818"/>
                </a:cubicBezTo>
                <a:cubicBezTo>
                  <a:pt x="1911291" y="2681349"/>
                  <a:pt x="2344425" y="2673295"/>
                  <a:pt x="2723471" y="2474003"/>
                </a:cubicBezTo>
                <a:cubicBezTo>
                  <a:pt x="3102517" y="2274711"/>
                  <a:pt x="3501102" y="1966002"/>
                  <a:pt x="3731656" y="1794064"/>
                </a:cubicBezTo>
                <a:cubicBezTo>
                  <a:pt x="3962210" y="1622126"/>
                  <a:pt x="3966117" y="1551787"/>
                  <a:pt x="4106794" y="1442372"/>
                </a:cubicBezTo>
                <a:cubicBezTo>
                  <a:pt x="4247471" y="1332957"/>
                  <a:pt x="4341256" y="1227449"/>
                  <a:pt x="4575717" y="1137572"/>
                </a:cubicBezTo>
                <a:cubicBezTo>
                  <a:pt x="4810179" y="1047695"/>
                  <a:pt x="5068086" y="1043788"/>
                  <a:pt x="5513563" y="903111"/>
                </a:cubicBezTo>
                <a:cubicBezTo>
                  <a:pt x="5959040" y="762434"/>
                  <a:pt x="6820470" y="444029"/>
                  <a:pt x="7248579" y="293511"/>
                </a:cubicBezTo>
                <a:lnTo>
                  <a:pt x="8082220" y="0"/>
                </a:lnTo>
                <a:cubicBezTo>
                  <a:pt x="8085693" y="1442083"/>
                  <a:pt x="8089167" y="2884166"/>
                  <a:pt x="8092640" y="4326249"/>
                </a:cubicBezTo>
                <a:lnTo>
                  <a:pt x="0" y="4324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1" name="Group 70"/>
          <p:cNvGrpSpPr/>
          <p:nvPr/>
        </p:nvGrpSpPr>
        <p:grpSpPr>
          <a:xfrm rot="21409619">
            <a:off x="1212761" y="4264379"/>
            <a:ext cx="805875" cy="1570512"/>
            <a:chOff x="3648074" y="1403350"/>
            <a:chExt cx="2171701" cy="4232275"/>
          </a:xfrm>
        </p:grpSpPr>
        <p:sp>
          <p:nvSpPr>
            <p:cNvPr id="72" name="Freeform 6"/>
            <p:cNvSpPr>
              <a:spLocks/>
            </p:cNvSpPr>
            <p:nvPr/>
          </p:nvSpPr>
          <p:spPr bwMode="auto">
            <a:xfrm>
              <a:off x="4683124" y="2743200"/>
              <a:ext cx="546100" cy="8445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8" y="0"/>
                </a:cxn>
                <a:cxn ang="0">
                  <a:pos x="65" y="2"/>
                </a:cxn>
                <a:cxn ang="0">
                  <a:pos x="77" y="5"/>
                </a:cxn>
                <a:cxn ang="0">
                  <a:pos x="92" y="9"/>
                </a:cxn>
                <a:cxn ang="0">
                  <a:pos x="110" y="12"/>
                </a:cxn>
                <a:cxn ang="0">
                  <a:pos x="133" y="18"/>
                </a:cxn>
                <a:cxn ang="0">
                  <a:pos x="158" y="22"/>
                </a:cxn>
                <a:cxn ang="0">
                  <a:pos x="185" y="28"/>
                </a:cxn>
                <a:cxn ang="0">
                  <a:pos x="214" y="34"/>
                </a:cxn>
                <a:cxn ang="0">
                  <a:pos x="245" y="40"/>
                </a:cxn>
                <a:cxn ang="0">
                  <a:pos x="277" y="45"/>
                </a:cxn>
                <a:cxn ang="0">
                  <a:pos x="344" y="54"/>
                </a:cxn>
                <a:cxn ang="0">
                  <a:pos x="261" y="532"/>
                </a:cxn>
                <a:cxn ang="0">
                  <a:pos x="0" y="524"/>
                </a:cxn>
                <a:cxn ang="0">
                  <a:pos x="56" y="0"/>
                </a:cxn>
              </a:cxnLst>
              <a:rect l="0" t="0" r="r" b="b"/>
              <a:pathLst>
                <a:path w="344" h="532">
                  <a:moveTo>
                    <a:pt x="56" y="0"/>
                  </a:moveTo>
                  <a:lnTo>
                    <a:pt x="58" y="0"/>
                  </a:lnTo>
                  <a:lnTo>
                    <a:pt x="65" y="2"/>
                  </a:lnTo>
                  <a:lnTo>
                    <a:pt x="77" y="5"/>
                  </a:lnTo>
                  <a:lnTo>
                    <a:pt x="92" y="9"/>
                  </a:lnTo>
                  <a:lnTo>
                    <a:pt x="110" y="12"/>
                  </a:lnTo>
                  <a:lnTo>
                    <a:pt x="133" y="18"/>
                  </a:lnTo>
                  <a:lnTo>
                    <a:pt x="158" y="22"/>
                  </a:lnTo>
                  <a:lnTo>
                    <a:pt x="185" y="28"/>
                  </a:lnTo>
                  <a:lnTo>
                    <a:pt x="214" y="34"/>
                  </a:lnTo>
                  <a:lnTo>
                    <a:pt x="245" y="40"/>
                  </a:lnTo>
                  <a:lnTo>
                    <a:pt x="277" y="45"/>
                  </a:lnTo>
                  <a:lnTo>
                    <a:pt x="344" y="54"/>
                  </a:lnTo>
                  <a:lnTo>
                    <a:pt x="261" y="532"/>
                  </a:lnTo>
                  <a:lnTo>
                    <a:pt x="0" y="5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7FBF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7"/>
            <p:cNvSpPr>
              <a:spLocks/>
            </p:cNvSpPr>
            <p:nvPr/>
          </p:nvSpPr>
          <p:spPr bwMode="auto">
            <a:xfrm>
              <a:off x="3675062" y="3998913"/>
              <a:ext cx="1350963" cy="1565275"/>
            </a:xfrm>
            <a:custGeom>
              <a:avLst/>
              <a:gdLst/>
              <a:ahLst/>
              <a:cxnLst>
                <a:cxn ang="0">
                  <a:pos x="592" y="57"/>
                </a:cxn>
                <a:cxn ang="0">
                  <a:pos x="802" y="107"/>
                </a:cxn>
                <a:cxn ang="0">
                  <a:pos x="790" y="182"/>
                </a:cxn>
                <a:cxn ang="0">
                  <a:pos x="798" y="228"/>
                </a:cxn>
                <a:cxn ang="0">
                  <a:pos x="809" y="288"/>
                </a:cxn>
                <a:cxn ang="0">
                  <a:pos x="820" y="355"/>
                </a:cxn>
                <a:cxn ang="0">
                  <a:pos x="832" y="425"/>
                </a:cxn>
                <a:cxn ang="0">
                  <a:pos x="842" y="494"/>
                </a:cxn>
                <a:cxn ang="0">
                  <a:pos x="849" y="554"/>
                </a:cxn>
                <a:cxn ang="0">
                  <a:pos x="849" y="581"/>
                </a:cxn>
                <a:cxn ang="0">
                  <a:pos x="839" y="595"/>
                </a:cxn>
                <a:cxn ang="0">
                  <a:pos x="821" y="620"/>
                </a:cxn>
                <a:cxn ang="0">
                  <a:pos x="796" y="653"/>
                </a:cxn>
                <a:cxn ang="0">
                  <a:pos x="769" y="693"/>
                </a:cxn>
                <a:cxn ang="0">
                  <a:pos x="739" y="736"/>
                </a:cxn>
                <a:cxn ang="0">
                  <a:pos x="697" y="803"/>
                </a:cxn>
                <a:cxn ang="0">
                  <a:pos x="674" y="844"/>
                </a:cxn>
                <a:cxn ang="0">
                  <a:pos x="658" y="879"/>
                </a:cxn>
                <a:cxn ang="0">
                  <a:pos x="650" y="906"/>
                </a:cxn>
                <a:cxn ang="0">
                  <a:pos x="495" y="986"/>
                </a:cxn>
                <a:cxn ang="0">
                  <a:pos x="492" y="931"/>
                </a:cxn>
                <a:cxn ang="0">
                  <a:pos x="503" y="870"/>
                </a:cxn>
                <a:cxn ang="0">
                  <a:pos x="526" y="806"/>
                </a:cxn>
                <a:cxn ang="0">
                  <a:pos x="557" y="742"/>
                </a:cxn>
                <a:cxn ang="0">
                  <a:pos x="594" y="682"/>
                </a:cxn>
                <a:cxn ang="0">
                  <a:pos x="634" y="629"/>
                </a:cxn>
                <a:cxn ang="0">
                  <a:pos x="675" y="585"/>
                </a:cxn>
                <a:cxn ang="0">
                  <a:pos x="501" y="248"/>
                </a:cxn>
                <a:cxn ang="0">
                  <a:pos x="486" y="344"/>
                </a:cxn>
                <a:cxn ang="0">
                  <a:pos x="477" y="426"/>
                </a:cxn>
                <a:cxn ang="0">
                  <a:pos x="470" y="497"/>
                </a:cxn>
                <a:cxn ang="0">
                  <a:pos x="460" y="559"/>
                </a:cxn>
                <a:cxn ang="0">
                  <a:pos x="445" y="617"/>
                </a:cxn>
                <a:cxn ang="0">
                  <a:pos x="437" y="630"/>
                </a:cxn>
                <a:cxn ang="0">
                  <a:pos x="419" y="654"/>
                </a:cxn>
                <a:cxn ang="0">
                  <a:pos x="392" y="686"/>
                </a:cxn>
                <a:cxn ang="0">
                  <a:pos x="360" y="724"/>
                </a:cxn>
                <a:cxn ang="0">
                  <a:pos x="306" y="787"/>
                </a:cxn>
                <a:cxn ang="0">
                  <a:pos x="270" y="830"/>
                </a:cxn>
                <a:cxn ang="0">
                  <a:pos x="234" y="870"/>
                </a:cxn>
                <a:cxn ang="0">
                  <a:pos x="203" y="905"/>
                </a:cxn>
                <a:cxn ang="0">
                  <a:pos x="179" y="933"/>
                </a:cxn>
                <a:cxn ang="0">
                  <a:pos x="162" y="952"/>
                </a:cxn>
                <a:cxn ang="0">
                  <a:pos x="1" y="936"/>
                </a:cxn>
                <a:cxn ang="0">
                  <a:pos x="0" y="933"/>
                </a:cxn>
                <a:cxn ang="0">
                  <a:pos x="1" y="925"/>
                </a:cxn>
                <a:cxn ang="0">
                  <a:pos x="5" y="913"/>
                </a:cxn>
                <a:cxn ang="0">
                  <a:pos x="12" y="895"/>
                </a:cxn>
                <a:cxn ang="0">
                  <a:pos x="26" y="871"/>
                </a:cxn>
                <a:cxn ang="0">
                  <a:pos x="46" y="840"/>
                </a:cxn>
                <a:cxn ang="0">
                  <a:pos x="76" y="801"/>
                </a:cxn>
                <a:cxn ang="0">
                  <a:pos x="117" y="754"/>
                </a:cxn>
                <a:cxn ang="0">
                  <a:pos x="169" y="698"/>
                </a:cxn>
                <a:cxn ang="0">
                  <a:pos x="235" y="632"/>
                </a:cxn>
                <a:cxn ang="0">
                  <a:pos x="316" y="122"/>
                </a:cxn>
              </a:cxnLst>
              <a:rect l="0" t="0" r="r" b="b"/>
              <a:pathLst>
                <a:path w="851" h="986">
                  <a:moveTo>
                    <a:pt x="350" y="0"/>
                  </a:moveTo>
                  <a:lnTo>
                    <a:pt x="592" y="57"/>
                  </a:lnTo>
                  <a:lnTo>
                    <a:pt x="646" y="68"/>
                  </a:lnTo>
                  <a:lnTo>
                    <a:pt x="802" y="107"/>
                  </a:lnTo>
                  <a:lnTo>
                    <a:pt x="787" y="166"/>
                  </a:lnTo>
                  <a:lnTo>
                    <a:pt x="790" y="182"/>
                  </a:lnTo>
                  <a:lnTo>
                    <a:pt x="794" y="203"/>
                  </a:lnTo>
                  <a:lnTo>
                    <a:pt x="798" y="228"/>
                  </a:lnTo>
                  <a:lnTo>
                    <a:pt x="804" y="256"/>
                  </a:lnTo>
                  <a:lnTo>
                    <a:pt x="809" y="288"/>
                  </a:lnTo>
                  <a:lnTo>
                    <a:pt x="814" y="321"/>
                  </a:lnTo>
                  <a:lnTo>
                    <a:pt x="820" y="355"/>
                  </a:lnTo>
                  <a:lnTo>
                    <a:pt x="826" y="391"/>
                  </a:lnTo>
                  <a:lnTo>
                    <a:pt x="832" y="425"/>
                  </a:lnTo>
                  <a:lnTo>
                    <a:pt x="836" y="460"/>
                  </a:lnTo>
                  <a:lnTo>
                    <a:pt x="842" y="494"/>
                  </a:lnTo>
                  <a:lnTo>
                    <a:pt x="845" y="525"/>
                  </a:lnTo>
                  <a:lnTo>
                    <a:pt x="849" y="554"/>
                  </a:lnTo>
                  <a:lnTo>
                    <a:pt x="851" y="579"/>
                  </a:lnTo>
                  <a:lnTo>
                    <a:pt x="849" y="581"/>
                  </a:lnTo>
                  <a:lnTo>
                    <a:pt x="845" y="587"/>
                  </a:lnTo>
                  <a:lnTo>
                    <a:pt x="839" y="595"/>
                  </a:lnTo>
                  <a:lnTo>
                    <a:pt x="831" y="606"/>
                  </a:lnTo>
                  <a:lnTo>
                    <a:pt x="821" y="620"/>
                  </a:lnTo>
                  <a:lnTo>
                    <a:pt x="809" y="636"/>
                  </a:lnTo>
                  <a:lnTo>
                    <a:pt x="796" y="653"/>
                  </a:lnTo>
                  <a:lnTo>
                    <a:pt x="783" y="672"/>
                  </a:lnTo>
                  <a:lnTo>
                    <a:pt x="769" y="693"/>
                  </a:lnTo>
                  <a:lnTo>
                    <a:pt x="753" y="714"/>
                  </a:lnTo>
                  <a:lnTo>
                    <a:pt x="739" y="736"/>
                  </a:lnTo>
                  <a:lnTo>
                    <a:pt x="724" y="759"/>
                  </a:lnTo>
                  <a:lnTo>
                    <a:pt x="697" y="803"/>
                  </a:lnTo>
                  <a:lnTo>
                    <a:pt x="685" y="824"/>
                  </a:lnTo>
                  <a:lnTo>
                    <a:pt x="674" y="844"/>
                  </a:lnTo>
                  <a:lnTo>
                    <a:pt x="665" y="862"/>
                  </a:lnTo>
                  <a:lnTo>
                    <a:pt x="658" y="879"/>
                  </a:lnTo>
                  <a:lnTo>
                    <a:pt x="653" y="894"/>
                  </a:lnTo>
                  <a:lnTo>
                    <a:pt x="650" y="906"/>
                  </a:lnTo>
                  <a:lnTo>
                    <a:pt x="650" y="916"/>
                  </a:lnTo>
                  <a:lnTo>
                    <a:pt x="495" y="986"/>
                  </a:lnTo>
                  <a:lnTo>
                    <a:pt x="492" y="959"/>
                  </a:lnTo>
                  <a:lnTo>
                    <a:pt x="492" y="931"/>
                  </a:lnTo>
                  <a:lnTo>
                    <a:pt x="496" y="901"/>
                  </a:lnTo>
                  <a:lnTo>
                    <a:pt x="503" y="870"/>
                  </a:lnTo>
                  <a:lnTo>
                    <a:pt x="513" y="838"/>
                  </a:lnTo>
                  <a:lnTo>
                    <a:pt x="526" y="806"/>
                  </a:lnTo>
                  <a:lnTo>
                    <a:pt x="541" y="774"/>
                  </a:lnTo>
                  <a:lnTo>
                    <a:pt x="557" y="742"/>
                  </a:lnTo>
                  <a:lnTo>
                    <a:pt x="575" y="712"/>
                  </a:lnTo>
                  <a:lnTo>
                    <a:pt x="594" y="682"/>
                  </a:lnTo>
                  <a:lnTo>
                    <a:pt x="613" y="654"/>
                  </a:lnTo>
                  <a:lnTo>
                    <a:pt x="634" y="629"/>
                  </a:lnTo>
                  <a:lnTo>
                    <a:pt x="655" y="605"/>
                  </a:lnTo>
                  <a:lnTo>
                    <a:pt x="675" y="585"/>
                  </a:lnTo>
                  <a:lnTo>
                    <a:pt x="608" y="260"/>
                  </a:lnTo>
                  <a:lnTo>
                    <a:pt x="501" y="248"/>
                  </a:lnTo>
                  <a:lnTo>
                    <a:pt x="492" y="298"/>
                  </a:lnTo>
                  <a:lnTo>
                    <a:pt x="486" y="344"/>
                  </a:lnTo>
                  <a:lnTo>
                    <a:pt x="482" y="387"/>
                  </a:lnTo>
                  <a:lnTo>
                    <a:pt x="477" y="426"/>
                  </a:lnTo>
                  <a:lnTo>
                    <a:pt x="473" y="463"/>
                  </a:lnTo>
                  <a:lnTo>
                    <a:pt x="470" y="497"/>
                  </a:lnTo>
                  <a:lnTo>
                    <a:pt x="465" y="528"/>
                  </a:lnTo>
                  <a:lnTo>
                    <a:pt x="460" y="559"/>
                  </a:lnTo>
                  <a:lnTo>
                    <a:pt x="453" y="589"/>
                  </a:lnTo>
                  <a:lnTo>
                    <a:pt x="445" y="617"/>
                  </a:lnTo>
                  <a:lnTo>
                    <a:pt x="442" y="622"/>
                  </a:lnTo>
                  <a:lnTo>
                    <a:pt x="437" y="630"/>
                  </a:lnTo>
                  <a:lnTo>
                    <a:pt x="429" y="641"/>
                  </a:lnTo>
                  <a:lnTo>
                    <a:pt x="419" y="654"/>
                  </a:lnTo>
                  <a:lnTo>
                    <a:pt x="406" y="670"/>
                  </a:lnTo>
                  <a:lnTo>
                    <a:pt x="392" y="686"/>
                  </a:lnTo>
                  <a:lnTo>
                    <a:pt x="377" y="705"/>
                  </a:lnTo>
                  <a:lnTo>
                    <a:pt x="360" y="724"/>
                  </a:lnTo>
                  <a:lnTo>
                    <a:pt x="342" y="745"/>
                  </a:lnTo>
                  <a:lnTo>
                    <a:pt x="306" y="787"/>
                  </a:lnTo>
                  <a:lnTo>
                    <a:pt x="288" y="809"/>
                  </a:lnTo>
                  <a:lnTo>
                    <a:pt x="270" y="830"/>
                  </a:lnTo>
                  <a:lnTo>
                    <a:pt x="251" y="850"/>
                  </a:lnTo>
                  <a:lnTo>
                    <a:pt x="234" y="870"/>
                  </a:lnTo>
                  <a:lnTo>
                    <a:pt x="218" y="888"/>
                  </a:lnTo>
                  <a:lnTo>
                    <a:pt x="203" y="905"/>
                  </a:lnTo>
                  <a:lnTo>
                    <a:pt x="190" y="920"/>
                  </a:lnTo>
                  <a:lnTo>
                    <a:pt x="179" y="933"/>
                  </a:lnTo>
                  <a:lnTo>
                    <a:pt x="169" y="944"/>
                  </a:lnTo>
                  <a:lnTo>
                    <a:pt x="162" y="952"/>
                  </a:lnTo>
                  <a:lnTo>
                    <a:pt x="156" y="958"/>
                  </a:lnTo>
                  <a:lnTo>
                    <a:pt x="1" y="936"/>
                  </a:lnTo>
                  <a:lnTo>
                    <a:pt x="1" y="935"/>
                  </a:lnTo>
                  <a:lnTo>
                    <a:pt x="0" y="933"/>
                  </a:lnTo>
                  <a:lnTo>
                    <a:pt x="0" y="929"/>
                  </a:lnTo>
                  <a:lnTo>
                    <a:pt x="1" y="925"/>
                  </a:lnTo>
                  <a:lnTo>
                    <a:pt x="2" y="919"/>
                  </a:lnTo>
                  <a:lnTo>
                    <a:pt x="5" y="913"/>
                  </a:lnTo>
                  <a:lnTo>
                    <a:pt x="8" y="905"/>
                  </a:lnTo>
                  <a:lnTo>
                    <a:pt x="12" y="895"/>
                  </a:lnTo>
                  <a:lnTo>
                    <a:pt x="18" y="884"/>
                  </a:lnTo>
                  <a:lnTo>
                    <a:pt x="26" y="871"/>
                  </a:lnTo>
                  <a:lnTo>
                    <a:pt x="35" y="856"/>
                  </a:lnTo>
                  <a:lnTo>
                    <a:pt x="46" y="840"/>
                  </a:lnTo>
                  <a:lnTo>
                    <a:pt x="59" y="822"/>
                  </a:lnTo>
                  <a:lnTo>
                    <a:pt x="76" y="801"/>
                  </a:lnTo>
                  <a:lnTo>
                    <a:pt x="95" y="779"/>
                  </a:lnTo>
                  <a:lnTo>
                    <a:pt x="117" y="754"/>
                  </a:lnTo>
                  <a:lnTo>
                    <a:pt x="141" y="727"/>
                  </a:lnTo>
                  <a:lnTo>
                    <a:pt x="169" y="698"/>
                  </a:lnTo>
                  <a:lnTo>
                    <a:pt x="200" y="667"/>
                  </a:lnTo>
                  <a:lnTo>
                    <a:pt x="235" y="632"/>
                  </a:lnTo>
                  <a:lnTo>
                    <a:pt x="274" y="596"/>
                  </a:lnTo>
                  <a:lnTo>
                    <a:pt x="316" y="122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8"/>
            <p:cNvSpPr>
              <a:spLocks/>
            </p:cNvSpPr>
            <p:nvPr/>
          </p:nvSpPr>
          <p:spPr bwMode="auto">
            <a:xfrm>
              <a:off x="3648074" y="5407025"/>
              <a:ext cx="327025" cy="20955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11" y="0"/>
                </a:cxn>
                <a:cxn ang="0">
                  <a:pos x="132" y="3"/>
                </a:cxn>
                <a:cxn ang="0">
                  <a:pos x="150" y="9"/>
                </a:cxn>
                <a:cxn ang="0">
                  <a:pos x="165" y="18"/>
                </a:cxn>
                <a:cxn ang="0">
                  <a:pos x="176" y="28"/>
                </a:cxn>
                <a:cxn ang="0">
                  <a:pos x="186" y="39"/>
                </a:cxn>
                <a:cxn ang="0">
                  <a:pos x="193" y="53"/>
                </a:cxn>
                <a:cxn ang="0">
                  <a:pos x="197" y="66"/>
                </a:cxn>
                <a:cxn ang="0">
                  <a:pos x="201" y="80"/>
                </a:cxn>
                <a:cxn ang="0">
                  <a:pos x="204" y="92"/>
                </a:cxn>
                <a:cxn ang="0">
                  <a:pos x="205" y="103"/>
                </a:cxn>
                <a:cxn ang="0">
                  <a:pos x="206" y="113"/>
                </a:cxn>
                <a:cxn ang="0">
                  <a:pos x="205" y="121"/>
                </a:cxn>
                <a:cxn ang="0">
                  <a:pos x="205" y="128"/>
                </a:cxn>
                <a:cxn ang="0">
                  <a:pos x="202" y="128"/>
                </a:cxn>
                <a:cxn ang="0">
                  <a:pos x="193" y="130"/>
                </a:cxn>
                <a:cxn ang="0">
                  <a:pos x="180" y="131"/>
                </a:cxn>
                <a:cxn ang="0">
                  <a:pos x="162" y="131"/>
                </a:cxn>
                <a:cxn ang="0">
                  <a:pos x="142" y="132"/>
                </a:cxn>
                <a:cxn ang="0">
                  <a:pos x="118" y="132"/>
                </a:cxn>
                <a:cxn ang="0">
                  <a:pos x="93" y="131"/>
                </a:cxn>
                <a:cxn ang="0">
                  <a:pos x="66" y="129"/>
                </a:cxn>
                <a:cxn ang="0">
                  <a:pos x="44" y="126"/>
                </a:cxn>
                <a:cxn ang="0">
                  <a:pos x="28" y="122"/>
                </a:cxn>
                <a:cxn ang="0">
                  <a:pos x="16" y="118"/>
                </a:cxn>
                <a:cxn ang="0">
                  <a:pos x="8" y="114"/>
                </a:cxn>
                <a:cxn ang="0">
                  <a:pos x="3" y="111"/>
                </a:cxn>
                <a:cxn ang="0">
                  <a:pos x="0" y="109"/>
                </a:cxn>
                <a:cxn ang="0">
                  <a:pos x="0" y="107"/>
                </a:cxn>
                <a:cxn ang="0">
                  <a:pos x="1" y="102"/>
                </a:cxn>
                <a:cxn ang="0">
                  <a:pos x="2" y="95"/>
                </a:cxn>
                <a:cxn ang="0">
                  <a:pos x="4" y="86"/>
                </a:cxn>
                <a:cxn ang="0">
                  <a:pos x="6" y="76"/>
                </a:cxn>
                <a:cxn ang="0">
                  <a:pos x="10" y="64"/>
                </a:cxn>
                <a:cxn ang="0">
                  <a:pos x="15" y="52"/>
                </a:cxn>
                <a:cxn ang="0">
                  <a:pos x="22" y="40"/>
                </a:cxn>
                <a:cxn ang="0">
                  <a:pos x="31" y="29"/>
                </a:cxn>
                <a:cxn ang="0">
                  <a:pos x="42" y="19"/>
                </a:cxn>
                <a:cxn ang="0">
                  <a:pos x="56" y="10"/>
                </a:cxn>
                <a:cxn ang="0">
                  <a:pos x="71" y="4"/>
                </a:cxn>
                <a:cxn ang="0">
                  <a:pos x="89" y="0"/>
                </a:cxn>
              </a:cxnLst>
              <a:rect l="0" t="0" r="r" b="b"/>
              <a:pathLst>
                <a:path w="206" h="132">
                  <a:moveTo>
                    <a:pt x="89" y="0"/>
                  </a:moveTo>
                  <a:lnTo>
                    <a:pt x="111" y="0"/>
                  </a:lnTo>
                  <a:lnTo>
                    <a:pt x="132" y="3"/>
                  </a:lnTo>
                  <a:lnTo>
                    <a:pt x="150" y="9"/>
                  </a:lnTo>
                  <a:lnTo>
                    <a:pt x="165" y="18"/>
                  </a:lnTo>
                  <a:lnTo>
                    <a:pt x="176" y="28"/>
                  </a:lnTo>
                  <a:lnTo>
                    <a:pt x="186" y="39"/>
                  </a:lnTo>
                  <a:lnTo>
                    <a:pt x="193" y="53"/>
                  </a:lnTo>
                  <a:lnTo>
                    <a:pt x="197" y="66"/>
                  </a:lnTo>
                  <a:lnTo>
                    <a:pt x="201" y="80"/>
                  </a:lnTo>
                  <a:lnTo>
                    <a:pt x="204" y="92"/>
                  </a:lnTo>
                  <a:lnTo>
                    <a:pt x="205" y="103"/>
                  </a:lnTo>
                  <a:lnTo>
                    <a:pt x="206" y="113"/>
                  </a:lnTo>
                  <a:lnTo>
                    <a:pt x="205" y="121"/>
                  </a:lnTo>
                  <a:lnTo>
                    <a:pt x="205" y="128"/>
                  </a:lnTo>
                  <a:lnTo>
                    <a:pt x="202" y="128"/>
                  </a:lnTo>
                  <a:lnTo>
                    <a:pt x="193" y="130"/>
                  </a:lnTo>
                  <a:lnTo>
                    <a:pt x="180" y="131"/>
                  </a:lnTo>
                  <a:lnTo>
                    <a:pt x="162" y="131"/>
                  </a:lnTo>
                  <a:lnTo>
                    <a:pt x="142" y="132"/>
                  </a:lnTo>
                  <a:lnTo>
                    <a:pt x="118" y="132"/>
                  </a:lnTo>
                  <a:lnTo>
                    <a:pt x="93" y="131"/>
                  </a:lnTo>
                  <a:lnTo>
                    <a:pt x="66" y="129"/>
                  </a:lnTo>
                  <a:lnTo>
                    <a:pt x="44" y="126"/>
                  </a:lnTo>
                  <a:lnTo>
                    <a:pt x="28" y="122"/>
                  </a:lnTo>
                  <a:lnTo>
                    <a:pt x="16" y="118"/>
                  </a:lnTo>
                  <a:lnTo>
                    <a:pt x="8" y="114"/>
                  </a:lnTo>
                  <a:lnTo>
                    <a:pt x="3" y="111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1" y="102"/>
                  </a:lnTo>
                  <a:lnTo>
                    <a:pt x="2" y="95"/>
                  </a:lnTo>
                  <a:lnTo>
                    <a:pt x="4" y="86"/>
                  </a:lnTo>
                  <a:lnTo>
                    <a:pt x="6" y="76"/>
                  </a:lnTo>
                  <a:lnTo>
                    <a:pt x="10" y="64"/>
                  </a:lnTo>
                  <a:lnTo>
                    <a:pt x="15" y="52"/>
                  </a:lnTo>
                  <a:lnTo>
                    <a:pt x="22" y="40"/>
                  </a:lnTo>
                  <a:lnTo>
                    <a:pt x="31" y="29"/>
                  </a:lnTo>
                  <a:lnTo>
                    <a:pt x="42" y="19"/>
                  </a:lnTo>
                  <a:lnTo>
                    <a:pt x="56" y="10"/>
                  </a:lnTo>
                  <a:lnTo>
                    <a:pt x="71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9"/>
            <p:cNvSpPr>
              <a:spLocks/>
            </p:cNvSpPr>
            <p:nvPr/>
          </p:nvSpPr>
          <p:spPr bwMode="auto">
            <a:xfrm>
              <a:off x="4462462" y="5410200"/>
              <a:ext cx="349250" cy="225425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37" y="0"/>
                </a:cxn>
                <a:cxn ang="0">
                  <a:pos x="154" y="3"/>
                </a:cxn>
                <a:cxn ang="0">
                  <a:pos x="168" y="9"/>
                </a:cxn>
                <a:cxn ang="0">
                  <a:pos x="181" y="17"/>
                </a:cxn>
                <a:cxn ang="0">
                  <a:pos x="191" y="27"/>
                </a:cxn>
                <a:cxn ang="0">
                  <a:pos x="199" y="37"/>
                </a:cxn>
                <a:cxn ang="0">
                  <a:pos x="206" y="48"/>
                </a:cxn>
                <a:cxn ang="0">
                  <a:pos x="211" y="60"/>
                </a:cxn>
                <a:cxn ang="0">
                  <a:pos x="215" y="72"/>
                </a:cxn>
                <a:cxn ang="0">
                  <a:pos x="217" y="83"/>
                </a:cxn>
                <a:cxn ang="0">
                  <a:pos x="218" y="93"/>
                </a:cxn>
                <a:cxn ang="0">
                  <a:pos x="219" y="102"/>
                </a:cxn>
                <a:cxn ang="0">
                  <a:pos x="220" y="109"/>
                </a:cxn>
                <a:cxn ang="0">
                  <a:pos x="220" y="116"/>
                </a:cxn>
                <a:cxn ang="0">
                  <a:pos x="219" y="117"/>
                </a:cxn>
                <a:cxn ang="0">
                  <a:pos x="217" y="119"/>
                </a:cxn>
                <a:cxn ang="0">
                  <a:pos x="214" y="122"/>
                </a:cxn>
                <a:cxn ang="0">
                  <a:pos x="207" y="126"/>
                </a:cxn>
                <a:cxn ang="0">
                  <a:pos x="197" y="129"/>
                </a:cxn>
                <a:cxn ang="0">
                  <a:pos x="184" y="133"/>
                </a:cxn>
                <a:cxn ang="0">
                  <a:pos x="166" y="137"/>
                </a:cxn>
                <a:cxn ang="0">
                  <a:pos x="142" y="140"/>
                </a:cxn>
                <a:cxn ang="0">
                  <a:pos x="121" y="142"/>
                </a:cxn>
                <a:cxn ang="0">
                  <a:pos x="100" y="141"/>
                </a:cxn>
                <a:cxn ang="0">
                  <a:pos x="80" y="140"/>
                </a:cxn>
                <a:cxn ang="0">
                  <a:pos x="62" y="138"/>
                </a:cxn>
                <a:cxn ang="0">
                  <a:pos x="45" y="134"/>
                </a:cxn>
                <a:cxn ang="0">
                  <a:pos x="30" y="131"/>
                </a:cxn>
                <a:cxn ang="0">
                  <a:pos x="17" y="128"/>
                </a:cxn>
                <a:cxn ang="0">
                  <a:pos x="8" y="125"/>
                </a:cxn>
                <a:cxn ang="0">
                  <a:pos x="2" y="123"/>
                </a:cxn>
                <a:cxn ang="0">
                  <a:pos x="0" y="122"/>
                </a:cxn>
                <a:cxn ang="0">
                  <a:pos x="0" y="116"/>
                </a:cxn>
                <a:cxn ang="0">
                  <a:pos x="1" y="109"/>
                </a:cxn>
                <a:cxn ang="0">
                  <a:pos x="2" y="99"/>
                </a:cxn>
                <a:cxn ang="0">
                  <a:pos x="4" y="88"/>
                </a:cxn>
                <a:cxn ang="0">
                  <a:pos x="7" y="77"/>
                </a:cxn>
                <a:cxn ang="0">
                  <a:pos x="13" y="65"/>
                </a:cxn>
                <a:cxn ang="0">
                  <a:pos x="19" y="52"/>
                </a:cxn>
                <a:cxn ang="0">
                  <a:pos x="28" y="39"/>
                </a:cxn>
                <a:cxn ang="0">
                  <a:pos x="40" y="28"/>
                </a:cxn>
                <a:cxn ang="0">
                  <a:pos x="55" y="18"/>
                </a:cxn>
                <a:cxn ang="0">
                  <a:pos x="72" y="10"/>
                </a:cxn>
                <a:cxn ang="0">
                  <a:pos x="92" y="4"/>
                </a:cxn>
                <a:cxn ang="0">
                  <a:pos x="116" y="0"/>
                </a:cxn>
              </a:cxnLst>
              <a:rect l="0" t="0" r="r" b="b"/>
              <a:pathLst>
                <a:path w="220" h="142">
                  <a:moveTo>
                    <a:pt x="116" y="0"/>
                  </a:moveTo>
                  <a:lnTo>
                    <a:pt x="137" y="0"/>
                  </a:lnTo>
                  <a:lnTo>
                    <a:pt x="154" y="3"/>
                  </a:lnTo>
                  <a:lnTo>
                    <a:pt x="168" y="9"/>
                  </a:lnTo>
                  <a:lnTo>
                    <a:pt x="181" y="17"/>
                  </a:lnTo>
                  <a:lnTo>
                    <a:pt x="191" y="27"/>
                  </a:lnTo>
                  <a:lnTo>
                    <a:pt x="199" y="37"/>
                  </a:lnTo>
                  <a:lnTo>
                    <a:pt x="206" y="48"/>
                  </a:lnTo>
                  <a:lnTo>
                    <a:pt x="211" y="60"/>
                  </a:lnTo>
                  <a:lnTo>
                    <a:pt x="215" y="72"/>
                  </a:lnTo>
                  <a:lnTo>
                    <a:pt x="217" y="83"/>
                  </a:lnTo>
                  <a:lnTo>
                    <a:pt x="218" y="93"/>
                  </a:lnTo>
                  <a:lnTo>
                    <a:pt x="219" y="102"/>
                  </a:lnTo>
                  <a:lnTo>
                    <a:pt x="220" y="109"/>
                  </a:lnTo>
                  <a:lnTo>
                    <a:pt x="220" y="116"/>
                  </a:lnTo>
                  <a:lnTo>
                    <a:pt x="219" y="117"/>
                  </a:lnTo>
                  <a:lnTo>
                    <a:pt x="217" y="119"/>
                  </a:lnTo>
                  <a:lnTo>
                    <a:pt x="214" y="122"/>
                  </a:lnTo>
                  <a:lnTo>
                    <a:pt x="207" y="126"/>
                  </a:lnTo>
                  <a:lnTo>
                    <a:pt x="197" y="129"/>
                  </a:lnTo>
                  <a:lnTo>
                    <a:pt x="184" y="133"/>
                  </a:lnTo>
                  <a:lnTo>
                    <a:pt x="166" y="137"/>
                  </a:lnTo>
                  <a:lnTo>
                    <a:pt x="142" y="140"/>
                  </a:lnTo>
                  <a:lnTo>
                    <a:pt x="121" y="142"/>
                  </a:lnTo>
                  <a:lnTo>
                    <a:pt x="100" y="141"/>
                  </a:lnTo>
                  <a:lnTo>
                    <a:pt x="80" y="140"/>
                  </a:lnTo>
                  <a:lnTo>
                    <a:pt x="62" y="138"/>
                  </a:lnTo>
                  <a:lnTo>
                    <a:pt x="45" y="134"/>
                  </a:lnTo>
                  <a:lnTo>
                    <a:pt x="30" y="131"/>
                  </a:lnTo>
                  <a:lnTo>
                    <a:pt x="17" y="128"/>
                  </a:lnTo>
                  <a:lnTo>
                    <a:pt x="8" y="125"/>
                  </a:lnTo>
                  <a:lnTo>
                    <a:pt x="2" y="123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1" y="109"/>
                  </a:lnTo>
                  <a:lnTo>
                    <a:pt x="2" y="99"/>
                  </a:lnTo>
                  <a:lnTo>
                    <a:pt x="4" y="88"/>
                  </a:lnTo>
                  <a:lnTo>
                    <a:pt x="7" y="77"/>
                  </a:lnTo>
                  <a:lnTo>
                    <a:pt x="13" y="65"/>
                  </a:lnTo>
                  <a:lnTo>
                    <a:pt x="19" y="52"/>
                  </a:lnTo>
                  <a:lnTo>
                    <a:pt x="28" y="39"/>
                  </a:lnTo>
                  <a:lnTo>
                    <a:pt x="40" y="28"/>
                  </a:lnTo>
                  <a:lnTo>
                    <a:pt x="55" y="18"/>
                  </a:lnTo>
                  <a:lnTo>
                    <a:pt x="72" y="10"/>
                  </a:lnTo>
                  <a:lnTo>
                    <a:pt x="92" y="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5446712" y="3598863"/>
              <a:ext cx="236538" cy="242887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9" y="1"/>
                </a:cxn>
                <a:cxn ang="0">
                  <a:pos x="122" y="108"/>
                </a:cxn>
                <a:cxn ang="0">
                  <a:pos x="108" y="125"/>
                </a:cxn>
                <a:cxn ang="0">
                  <a:pos x="93" y="138"/>
                </a:cxn>
                <a:cxn ang="0">
                  <a:pos x="79" y="146"/>
                </a:cxn>
                <a:cxn ang="0">
                  <a:pos x="63" y="151"/>
                </a:cxn>
                <a:cxn ang="0">
                  <a:pos x="50" y="153"/>
                </a:cxn>
                <a:cxn ang="0">
                  <a:pos x="36" y="153"/>
                </a:cxn>
                <a:cxn ang="0">
                  <a:pos x="24" y="151"/>
                </a:cxn>
                <a:cxn ang="0">
                  <a:pos x="15" y="148"/>
                </a:cxn>
                <a:cxn ang="0">
                  <a:pos x="7" y="146"/>
                </a:cxn>
                <a:cxn ang="0">
                  <a:pos x="2" y="144"/>
                </a:cxn>
                <a:cxn ang="0">
                  <a:pos x="0" y="143"/>
                </a:cxn>
                <a:cxn ang="0">
                  <a:pos x="2" y="18"/>
                </a:cxn>
                <a:cxn ang="0">
                  <a:pos x="4" y="19"/>
                </a:cxn>
                <a:cxn ang="0">
                  <a:pos x="9" y="23"/>
                </a:cxn>
                <a:cxn ang="0">
                  <a:pos x="16" y="27"/>
                </a:cxn>
                <a:cxn ang="0">
                  <a:pos x="25" y="32"/>
                </a:cxn>
                <a:cxn ang="0">
                  <a:pos x="35" y="37"/>
                </a:cxn>
                <a:cxn ang="0">
                  <a:pos x="46" y="41"/>
                </a:cxn>
                <a:cxn ang="0">
                  <a:pos x="58" y="43"/>
                </a:cxn>
                <a:cxn ang="0">
                  <a:pos x="69" y="43"/>
                </a:cxn>
                <a:cxn ang="0">
                  <a:pos x="79" y="40"/>
                </a:cxn>
                <a:cxn ang="0">
                  <a:pos x="88" y="33"/>
                </a:cxn>
                <a:cxn ang="0">
                  <a:pos x="101" y="21"/>
                </a:cxn>
                <a:cxn ang="0">
                  <a:pos x="111" y="12"/>
                </a:cxn>
                <a:cxn ang="0">
                  <a:pos x="120" y="5"/>
                </a:cxn>
                <a:cxn ang="0">
                  <a:pos x="129" y="1"/>
                </a:cxn>
                <a:cxn ang="0">
                  <a:pos x="138" y="0"/>
                </a:cxn>
              </a:cxnLst>
              <a:rect l="0" t="0" r="r" b="b"/>
              <a:pathLst>
                <a:path w="149" h="153">
                  <a:moveTo>
                    <a:pt x="138" y="0"/>
                  </a:moveTo>
                  <a:lnTo>
                    <a:pt x="149" y="1"/>
                  </a:lnTo>
                  <a:lnTo>
                    <a:pt x="122" y="108"/>
                  </a:lnTo>
                  <a:lnTo>
                    <a:pt x="108" y="125"/>
                  </a:lnTo>
                  <a:lnTo>
                    <a:pt x="93" y="138"/>
                  </a:lnTo>
                  <a:lnTo>
                    <a:pt x="79" y="146"/>
                  </a:lnTo>
                  <a:lnTo>
                    <a:pt x="63" y="151"/>
                  </a:lnTo>
                  <a:lnTo>
                    <a:pt x="50" y="153"/>
                  </a:lnTo>
                  <a:lnTo>
                    <a:pt x="36" y="153"/>
                  </a:lnTo>
                  <a:lnTo>
                    <a:pt x="24" y="151"/>
                  </a:lnTo>
                  <a:lnTo>
                    <a:pt x="15" y="148"/>
                  </a:lnTo>
                  <a:lnTo>
                    <a:pt x="7" y="146"/>
                  </a:lnTo>
                  <a:lnTo>
                    <a:pt x="2" y="144"/>
                  </a:lnTo>
                  <a:lnTo>
                    <a:pt x="0" y="143"/>
                  </a:lnTo>
                  <a:lnTo>
                    <a:pt x="2" y="18"/>
                  </a:lnTo>
                  <a:lnTo>
                    <a:pt x="4" y="19"/>
                  </a:lnTo>
                  <a:lnTo>
                    <a:pt x="9" y="23"/>
                  </a:lnTo>
                  <a:lnTo>
                    <a:pt x="16" y="27"/>
                  </a:lnTo>
                  <a:lnTo>
                    <a:pt x="25" y="32"/>
                  </a:lnTo>
                  <a:lnTo>
                    <a:pt x="35" y="37"/>
                  </a:lnTo>
                  <a:lnTo>
                    <a:pt x="46" y="41"/>
                  </a:lnTo>
                  <a:lnTo>
                    <a:pt x="58" y="43"/>
                  </a:lnTo>
                  <a:lnTo>
                    <a:pt x="69" y="43"/>
                  </a:lnTo>
                  <a:lnTo>
                    <a:pt x="79" y="40"/>
                  </a:lnTo>
                  <a:lnTo>
                    <a:pt x="88" y="33"/>
                  </a:lnTo>
                  <a:lnTo>
                    <a:pt x="101" y="21"/>
                  </a:lnTo>
                  <a:lnTo>
                    <a:pt x="111" y="12"/>
                  </a:lnTo>
                  <a:lnTo>
                    <a:pt x="120" y="5"/>
                  </a:lnTo>
                  <a:lnTo>
                    <a:pt x="129" y="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C9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>
              <a:off x="5618162" y="3052763"/>
              <a:ext cx="201613" cy="257175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23" y="2"/>
                </a:cxn>
                <a:cxn ang="0">
                  <a:pos x="127" y="8"/>
                </a:cxn>
                <a:cxn ang="0">
                  <a:pos x="87" y="162"/>
                </a:cxn>
                <a:cxn ang="0">
                  <a:pos x="0" y="79"/>
                </a:cxn>
                <a:cxn ang="0">
                  <a:pos x="8" y="73"/>
                </a:cxn>
                <a:cxn ang="0">
                  <a:pos x="15" y="69"/>
                </a:cxn>
                <a:cxn ang="0">
                  <a:pos x="24" y="62"/>
                </a:cxn>
                <a:cxn ang="0">
                  <a:pos x="36" y="53"/>
                </a:cxn>
                <a:cxn ang="0">
                  <a:pos x="50" y="41"/>
                </a:cxn>
                <a:cxn ang="0">
                  <a:pos x="65" y="27"/>
                </a:cxn>
                <a:cxn ang="0">
                  <a:pos x="79" y="15"/>
                </a:cxn>
                <a:cxn ang="0">
                  <a:pos x="93" y="6"/>
                </a:cxn>
                <a:cxn ang="0">
                  <a:pos x="104" y="1"/>
                </a:cxn>
                <a:cxn ang="0">
                  <a:pos x="115" y="0"/>
                </a:cxn>
              </a:cxnLst>
              <a:rect l="0" t="0" r="r" b="b"/>
              <a:pathLst>
                <a:path w="127" h="162">
                  <a:moveTo>
                    <a:pt x="115" y="0"/>
                  </a:moveTo>
                  <a:lnTo>
                    <a:pt x="123" y="2"/>
                  </a:lnTo>
                  <a:lnTo>
                    <a:pt x="127" y="8"/>
                  </a:lnTo>
                  <a:lnTo>
                    <a:pt x="87" y="162"/>
                  </a:lnTo>
                  <a:lnTo>
                    <a:pt x="0" y="79"/>
                  </a:lnTo>
                  <a:lnTo>
                    <a:pt x="8" y="73"/>
                  </a:lnTo>
                  <a:lnTo>
                    <a:pt x="15" y="69"/>
                  </a:lnTo>
                  <a:lnTo>
                    <a:pt x="24" y="62"/>
                  </a:lnTo>
                  <a:lnTo>
                    <a:pt x="36" y="53"/>
                  </a:lnTo>
                  <a:lnTo>
                    <a:pt x="50" y="41"/>
                  </a:lnTo>
                  <a:lnTo>
                    <a:pt x="65" y="27"/>
                  </a:lnTo>
                  <a:lnTo>
                    <a:pt x="79" y="15"/>
                  </a:lnTo>
                  <a:lnTo>
                    <a:pt x="93" y="6"/>
                  </a:lnTo>
                  <a:lnTo>
                    <a:pt x="104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C9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12"/>
            <p:cNvSpPr>
              <a:spLocks/>
            </p:cNvSpPr>
            <p:nvPr/>
          </p:nvSpPr>
          <p:spPr bwMode="auto">
            <a:xfrm>
              <a:off x="4924424" y="2778125"/>
              <a:ext cx="209550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2"/>
                </a:cxn>
                <a:cxn ang="0">
                  <a:pos x="20" y="4"/>
                </a:cxn>
                <a:cxn ang="0">
                  <a:pos x="32" y="7"/>
                </a:cxn>
                <a:cxn ang="0">
                  <a:pos x="45" y="9"/>
                </a:cxn>
                <a:cxn ang="0">
                  <a:pos x="57" y="12"/>
                </a:cxn>
                <a:cxn ang="0">
                  <a:pos x="67" y="14"/>
                </a:cxn>
                <a:cxn ang="0">
                  <a:pos x="83" y="17"/>
                </a:cxn>
                <a:cxn ang="0">
                  <a:pos x="97" y="19"/>
                </a:cxn>
                <a:cxn ang="0">
                  <a:pos x="111" y="20"/>
                </a:cxn>
                <a:cxn ang="0">
                  <a:pos x="122" y="22"/>
                </a:cxn>
                <a:cxn ang="0">
                  <a:pos x="129" y="24"/>
                </a:cxn>
                <a:cxn ang="0">
                  <a:pos x="132" y="24"/>
                </a:cxn>
                <a:cxn ang="0">
                  <a:pos x="73" y="120"/>
                </a:cxn>
                <a:cxn ang="0">
                  <a:pos x="43" y="114"/>
                </a:cxn>
                <a:cxn ang="0">
                  <a:pos x="0" y="0"/>
                </a:cxn>
              </a:cxnLst>
              <a:rect l="0" t="0" r="r" b="b"/>
              <a:pathLst>
                <a:path w="132" h="120">
                  <a:moveTo>
                    <a:pt x="0" y="0"/>
                  </a:moveTo>
                  <a:lnTo>
                    <a:pt x="3" y="1"/>
                  </a:lnTo>
                  <a:lnTo>
                    <a:pt x="9" y="2"/>
                  </a:lnTo>
                  <a:lnTo>
                    <a:pt x="20" y="4"/>
                  </a:lnTo>
                  <a:lnTo>
                    <a:pt x="32" y="7"/>
                  </a:lnTo>
                  <a:lnTo>
                    <a:pt x="45" y="9"/>
                  </a:lnTo>
                  <a:lnTo>
                    <a:pt x="57" y="12"/>
                  </a:lnTo>
                  <a:lnTo>
                    <a:pt x="67" y="14"/>
                  </a:lnTo>
                  <a:lnTo>
                    <a:pt x="83" y="17"/>
                  </a:lnTo>
                  <a:lnTo>
                    <a:pt x="97" y="19"/>
                  </a:lnTo>
                  <a:lnTo>
                    <a:pt x="111" y="20"/>
                  </a:lnTo>
                  <a:lnTo>
                    <a:pt x="122" y="22"/>
                  </a:lnTo>
                  <a:lnTo>
                    <a:pt x="129" y="24"/>
                  </a:lnTo>
                  <a:lnTo>
                    <a:pt x="132" y="24"/>
                  </a:lnTo>
                  <a:lnTo>
                    <a:pt x="73" y="120"/>
                  </a:lnTo>
                  <a:lnTo>
                    <a:pt x="43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7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auto">
            <a:xfrm>
              <a:off x="4806949" y="2924175"/>
              <a:ext cx="238125" cy="76041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50" y="8"/>
                </a:cxn>
                <a:cxn ang="0">
                  <a:pos x="150" y="53"/>
                </a:cxn>
                <a:cxn ang="0">
                  <a:pos x="149" y="76"/>
                </a:cxn>
                <a:cxn ang="0">
                  <a:pos x="149" y="101"/>
                </a:cxn>
                <a:cxn ang="0">
                  <a:pos x="148" y="130"/>
                </a:cxn>
                <a:cxn ang="0">
                  <a:pos x="146" y="160"/>
                </a:cxn>
                <a:cxn ang="0">
                  <a:pos x="145" y="191"/>
                </a:cxn>
                <a:cxn ang="0">
                  <a:pos x="142" y="222"/>
                </a:cxn>
                <a:cxn ang="0">
                  <a:pos x="141" y="253"/>
                </a:cxn>
                <a:cxn ang="0">
                  <a:pos x="137" y="282"/>
                </a:cxn>
                <a:cxn ang="0">
                  <a:pos x="134" y="310"/>
                </a:cxn>
                <a:cxn ang="0">
                  <a:pos x="130" y="335"/>
                </a:cxn>
                <a:cxn ang="0">
                  <a:pos x="35" y="479"/>
                </a:cxn>
                <a:cxn ang="0">
                  <a:pos x="0" y="336"/>
                </a:cxn>
                <a:cxn ang="0">
                  <a:pos x="0" y="334"/>
                </a:cxn>
                <a:cxn ang="0">
                  <a:pos x="3" y="327"/>
                </a:cxn>
                <a:cxn ang="0">
                  <a:pos x="8" y="315"/>
                </a:cxn>
                <a:cxn ang="0">
                  <a:pos x="14" y="301"/>
                </a:cxn>
                <a:cxn ang="0">
                  <a:pos x="21" y="284"/>
                </a:cxn>
                <a:cxn ang="0">
                  <a:pos x="29" y="263"/>
                </a:cxn>
                <a:cxn ang="0">
                  <a:pos x="38" y="240"/>
                </a:cxn>
                <a:cxn ang="0">
                  <a:pos x="47" y="215"/>
                </a:cxn>
                <a:cxn ang="0">
                  <a:pos x="57" y="190"/>
                </a:cxn>
                <a:cxn ang="0">
                  <a:pos x="77" y="137"/>
                </a:cxn>
                <a:cxn ang="0">
                  <a:pos x="86" y="111"/>
                </a:cxn>
                <a:cxn ang="0">
                  <a:pos x="94" y="85"/>
                </a:cxn>
                <a:cxn ang="0">
                  <a:pos x="102" y="61"/>
                </a:cxn>
                <a:cxn ang="0">
                  <a:pos x="110" y="39"/>
                </a:cxn>
                <a:cxn ang="0">
                  <a:pos x="115" y="18"/>
                </a:cxn>
                <a:cxn ang="0">
                  <a:pos x="120" y="0"/>
                </a:cxn>
              </a:cxnLst>
              <a:rect l="0" t="0" r="r" b="b"/>
              <a:pathLst>
                <a:path w="150" h="479">
                  <a:moveTo>
                    <a:pt x="120" y="0"/>
                  </a:moveTo>
                  <a:lnTo>
                    <a:pt x="150" y="8"/>
                  </a:lnTo>
                  <a:lnTo>
                    <a:pt x="150" y="53"/>
                  </a:lnTo>
                  <a:lnTo>
                    <a:pt x="149" y="76"/>
                  </a:lnTo>
                  <a:lnTo>
                    <a:pt x="149" y="101"/>
                  </a:lnTo>
                  <a:lnTo>
                    <a:pt x="148" y="130"/>
                  </a:lnTo>
                  <a:lnTo>
                    <a:pt x="146" y="160"/>
                  </a:lnTo>
                  <a:lnTo>
                    <a:pt x="145" y="191"/>
                  </a:lnTo>
                  <a:lnTo>
                    <a:pt x="142" y="222"/>
                  </a:lnTo>
                  <a:lnTo>
                    <a:pt x="141" y="253"/>
                  </a:lnTo>
                  <a:lnTo>
                    <a:pt x="137" y="282"/>
                  </a:lnTo>
                  <a:lnTo>
                    <a:pt x="134" y="310"/>
                  </a:lnTo>
                  <a:lnTo>
                    <a:pt x="130" y="335"/>
                  </a:lnTo>
                  <a:lnTo>
                    <a:pt x="35" y="479"/>
                  </a:lnTo>
                  <a:lnTo>
                    <a:pt x="0" y="336"/>
                  </a:lnTo>
                  <a:lnTo>
                    <a:pt x="0" y="334"/>
                  </a:lnTo>
                  <a:lnTo>
                    <a:pt x="3" y="327"/>
                  </a:lnTo>
                  <a:lnTo>
                    <a:pt x="8" y="315"/>
                  </a:lnTo>
                  <a:lnTo>
                    <a:pt x="14" y="301"/>
                  </a:lnTo>
                  <a:lnTo>
                    <a:pt x="21" y="284"/>
                  </a:lnTo>
                  <a:lnTo>
                    <a:pt x="29" y="263"/>
                  </a:lnTo>
                  <a:lnTo>
                    <a:pt x="38" y="240"/>
                  </a:lnTo>
                  <a:lnTo>
                    <a:pt x="47" y="215"/>
                  </a:lnTo>
                  <a:lnTo>
                    <a:pt x="57" y="190"/>
                  </a:lnTo>
                  <a:lnTo>
                    <a:pt x="77" y="137"/>
                  </a:lnTo>
                  <a:lnTo>
                    <a:pt x="86" y="111"/>
                  </a:lnTo>
                  <a:lnTo>
                    <a:pt x="94" y="85"/>
                  </a:lnTo>
                  <a:lnTo>
                    <a:pt x="102" y="61"/>
                  </a:lnTo>
                  <a:lnTo>
                    <a:pt x="110" y="39"/>
                  </a:lnTo>
                  <a:lnTo>
                    <a:pt x="115" y="1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87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4649787" y="1403350"/>
              <a:ext cx="1060450" cy="1270000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349" y="5"/>
                </a:cxn>
                <a:cxn ang="0">
                  <a:pos x="388" y="14"/>
                </a:cxn>
                <a:cxn ang="0">
                  <a:pos x="424" y="28"/>
                </a:cxn>
                <a:cxn ang="0">
                  <a:pos x="461" y="46"/>
                </a:cxn>
                <a:cxn ang="0">
                  <a:pos x="494" y="69"/>
                </a:cxn>
                <a:cxn ang="0">
                  <a:pos x="526" y="97"/>
                </a:cxn>
                <a:cxn ang="0">
                  <a:pos x="556" y="128"/>
                </a:cxn>
                <a:cxn ang="0">
                  <a:pos x="582" y="162"/>
                </a:cxn>
                <a:cxn ang="0">
                  <a:pos x="606" y="201"/>
                </a:cxn>
                <a:cxn ang="0">
                  <a:pos x="627" y="243"/>
                </a:cxn>
                <a:cxn ang="0">
                  <a:pos x="643" y="288"/>
                </a:cxn>
                <a:cxn ang="0">
                  <a:pos x="657" y="336"/>
                </a:cxn>
                <a:cxn ang="0">
                  <a:pos x="665" y="387"/>
                </a:cxn>
                <a:cxn ang="0">
                  <a:pos x="668" y="428"/>
                </a:cxn>
                <a:cxn ang="0">
                  <a:pos x="668" y="468"/>
                </a:cxn>
                <a:cxn ang="0">
                  <a:pos x="663" y="507"/>
                </a:cxn>
                <a:cxn ang="0">
                  <a:pos x="656" y="546"/>
                </a:cxn>
                <a:cxn ang="0">
                  <a:pos x="645" y="582"/>
                </a:cxn>
                <a:cxn ang="0">
                  <a:pos x="631" y="617"/>
                </a:cxn>
                <a:cxn ang="0">
                  <a:pos x="614" y="649"/>
                </a:cxn>
                <a:cxn ang="0">
                  <a:pos x="594" y="680"/>
                </a:cxn>
                <a:cxn ang="0">
                  <a:pos x="572" y="708"/>
                </a:cxn>
                <a:cxn ang="0">
                  <a:pos x="546" y="732"/>
                </a:cxn>
                <a:cxn ang="0">
                  <a:pos x="518" y="754"/>
                </a:cxn>
                <a:cxn ang="0">
                  <a:pos x="488" y="772"/>
                </a:cxn>
                <a:cxn ang="0">
                  <a:pos x="456" y="785"/>
                </a:cxn>
                <a:cxn ang="0">
                  <a:pos x="421" y="795"/>
                </a:cxn>
                <a:cxn ang="0">
                  <a:pos x="385" y="800"/>
                </a:cxn>
                <a:cxn ang="0">
                  <a:pos x="344" y="800"/>
                </a:cxn>
                <a:cxn ang="0">
                  <a:pos x="305" y="795"/>
                </a:cxn>
                <a:cxn ang="0">
                  <a:pos x="268" y="786"/>
                </a:cxn>
                <a:cxn ang="0">
                  <a:pos x="231" y="772"/>
                </a:cxn>
                <a:cxn ang="0">
                  <a:pos x="198" y="753"/>
                </a:cxn>
                <a:cxn ang="0">
                  <a:pos x="165" y="731"/>
                </a:cxn>
                <a:cxn ang="0">
                  <a:pos x="135" y="704"/>
                </a:cxn>
                <a:cxn ang="0">
                  <a:pos x="108" y="674"/>
                </a:cxn>
                <a:cxn ang="0">
                  <a:pos x="82" y="641"/>
                </a:cxn>
                <a:cxn ang="0">
                  <a:pos x="60" y="605"/>
                </a:cxn>
                <a:cxn ang="0">
                  <a:pos x="41" y="565"/>
                </a:cxn>
                <a:cxn ang="0">
                  <a:pos x="25" y="522"/>
                </a:cxn>
                <a:cxn ang="0">
                  <a:pos x="12" y="477"/>
                </a:cxn>
                <a:cxn ang="0">
                  <a:pos x="5" y="441"/>
                </a:cxn>
                <a:cxn ang="0">
                  <a:pos x="1" y="404"/>
                </a:cxn>
                <a:cxn ang="0">
                  <a:pos x="0" y="366"/>
                </a:cxn>
                <a:cxn ang="0">
                  <a:pos x="3" y="329"/>
                </a:cxn>
                <a:cxn ang="0">
                  <a:pos x="8" y="292"/>
                </a:cxn>
                <a:cxn ang="0">
                  <a:pos x="16" y="255"/>
                </a:cxn>
                <a:cxn ang="0">
                  <a:pos x="26" y="220"/>
                </a:cxn>
                <a:cxn ang="0">
                  <a:pos x="39" y="185"/>
                </a:cxn>
                <a:cxn ang="0">
                  <a:pos x="55" y="153"/>
                </a:cxn>
                <a:cxn ang="0">
                  <a:pos x="73" y="123"/>
                </a:cxn>
                <a:cxn ang="0">
                  <a:pos x="94" y="96"/>
                </a:cxn>
                <a:cxn ang="0">
                  <a:pos x="117" y="71"/>
                </a:cxn>
                <a:cxn ang="0">
                  <a:pos x="142" y="49"/>
                </a:cxn>
                <a:cxn ang="0">
                  <a:pos x="170" y="31"/>
                </a:cxn>
                <a:cxn ang="0">
                  <a:pos x="199" y="17"/>
                </a:cxn>
                <a:cxn ang="0">
                  <a:pos x="230" y="7"/>
                </a:cxn>
                <a:cxn ang="0">
                  <a:pos x="270" y="1"/>
                </a:cxn>
                <a:cxn ang="0">
                  <a:pos x="310" y="0"/>
                </a:cxn>
              </a:cxnLst>
              <a:rect l="0" t="0" r="r" b="b"/>
              <a:pathLst>
                <a:path w="668" h="800">
                  <a:moveTo>
                    <a:pt x="310" y="0"/>
                  </a:moveTo>
                  <a:lnTo>
                    <a:pt x="349" y="5"/>
                  </a:lnTo>
                  <a:lnTo>
                    <a:pt x="388" y="14"/>
                  </a:lnTo>
                  <a:lnTo>
                    <a:pt x="424" y="28"/>
                  </a:lnTo>
                  <a:lnTo>
                    <a:pt x="461" y="46"/>
                  </a:lnTo>
                  <a:lnTo>
                    <a:pt x="494" y="69"/>
                  </a:lnTo>
                  <a:lnTo>
                    <a:pt x="526" y="97"/>
                  </a:lnTo>
                  <a:lnTo>
                    <a:pt x="556" y="128"/>
                  </a:lnTo>
                  <a:lnTo>
                    <a:pt x="582" y="162"/>
                  </a:lnTo>
                  <a:lnTo>
                    <a:pt x="606" y="201"/>
                  </a:lnTo>
                  <a:lnTo>
                    <a:pt x="627" y="243"/>
                  </a:lnTo>
                  <a:lnTo>
                    <a:pt x="643" y="288"/>
                  </a:lnTo>
                  <a:lnTo>
                    <a:pt x="657" y="336"/>
                  </a:lnTo>
                  <a:lnTo>
                    <a:pt x="665" y="387"/>
                  </a:lnTo>
                  <a:lnTo>
                    <a:pt x="668" y="428"/>
                  </a:lnTo>
                  <a:lnTo>
                    <a:pt x="668" y="468"/>
                  </a:lnTo>
                  <a:lnTo>
                    <a:pt x="663" y="507"/>
                  </a:lnTo>
                  <a:lnTo>
                    <a:pt x="656" y="546"/>
                  </a:lnTo>
                  <a:lnTo>
                    <a:pt x="645" y="582"/>
                  </a:lnTo>
                  <a:lnTo>
                    <a:pt x="631" y="617"/>
                  </a:lnTo>
                  <a:lnTo>
                    <a:pt x="614" y="649"/>
                  </a:lnTo>
                  <a:lnTo>
                    <a:pt x="594" y="680"/>
                  </a:lnTo>
                  <a:lnTo>
                    <a:pt x="572" y="708"/>
                  </a:lnTo>
                  <a:lnTo>
                    <a:pt x="546" y="732"/>
                  </a:lnTo>
                  <a:lnTo>
                    <a:pt x="518" y="754"/>
                  </a:lnTo>
                  <a:lnTo>
                    <a:pt x="488" y="772"/>
                  </a:lnTo>
                  <a:lnTo>
                    <a:pt x="456" y="785"/>
                  </a:lnTo>
                  <a:lnTo>
                    <a:pt x="421" y="795"/>
                  </a:lnTo>
                  <a:lnTo>
                    <a:pt x="385" y="800"/>
                  </a:lnTo>
                  <a:lnTo>
                    <a:pt x="344" y="800"/>
                  </a:lnTo>
                  <a:lnTo>
                    <a:pt x="305" y="795"/>
                  </a:lnTo>
                  <a:lnTo>
                    <a:pt x="268" y="786"/>
                  </a:lnTo>
                  <a:lnTo>
                    <a:pt x="231" y="772"/>
                  </a:lnTo>
                  <a:lnTo>
                    <a:pt x="198" y="753"/>
                  </a:lnTo>
                  <a:lnTo>
                    <a:pt x="165" y="731"/>
                  </a:lnTo>
                  <a:lnTo>
                    <a:pt x="135" y="704"/>
                  </a:lnTo>
                  <a:lnTo>
                    <a:pt x="108" y="674"/>
                  </a:lnTo>
                  <a:lnTo>
                    <a:pt x="82" y="641"/>
                  </a:lnTo>
                  <a:lnTo>
                    <a:pt x="60" y="605"/>
                  </a:lnTo>
                  <a:lnTo>
                    <a:pt x="41" y="565"/>
                  </a:lnTo>
                  <a:lnTo>
                    <a:pt x="25" y="522"/>
                  </a:lnTo>
                  <a:lnTo>
                    <a:pt x="12" y="477"/>
                  </a:lnTo>
                  <a:lnTo>
                    <a:pt x="5" y="441"/>
                  </a:lnTo>
                  <a:lnTo>
                    <a:pt x="1" y="404"/>
                  </a:lnTo>
                  <a:lnTo>
                    <a:pt x="0" y="366"/>
                  </a:lnTo>
                  <a:lnTo>
                    <a:pt x="3" y="329"/>
                  </a:lnTo>
                  <a:lnTo>
                    <a:pt x="8" y="292"/>
                  </a:lnTo>
                  <a:lnTo>
                    <a:pt x="16" y="255"/>
                  </a:lnTo>
                  <a:lnTo>
                    <a:pt x="26" y="220"/>
                  </a:lnTo>
                  <a:lnTo>
                    <a:pt x="39" y="185"/>
                  </a:lnTo>
                  <a:lnTo>
                    <a:pt x="55" y="153"/>
                  </a:lnTo>
                  <a:lnTo>
                    <a:pt x="73" y="123"/>
                  </a:lnTo>
                  <a:lnTo>
                    <a:pt x="94" y="96"/>
                  </a:lnTo>
                  <a:lnTo>
                    <a:pt x="117" y="71"/>
                  </a:lnTo>
                  <a:lnTo>
                    <a:pt x="142" y="49"/>
                  </a:lnTo>
                  <a:lnTo>
                    <a:pt x="170" y="31"/>
                  </a:lnTo>
                  <a:lnTo>
                    <a:pt x="199" y="17"/>
                  </a:lnTo>
                  <a:lnTo>
                    <a:pt x="230" y="7"/>
                  </a:lnTo>
                  <a:lnTo>
                    <a:pt x="270" y="1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FFC9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15"/>
            <p:cNvSpPr>
              <a:spLocks/>
            </p:cNvSpPr>
            <p:nvPr/>
          </p:nvSpPr>
          <p:spPr bwMode="auto">
            <a:xfrm>
              <a:off x="4722812" y="1468438"/>
              <a:ext cx="954088" cy="1144587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14" y="4"/>
                </a:cxn>
                <a:cxn ang="0">
                  <a:pos x="348" y="12"/>
                </a:cxn>
                <a:cxn ang="0">
                  <a:pos x="382" y="25"/>
                </a:cxn>
                <a:cxn ang="0">
                  <a:pos x="414" y="41"/>
                </a:cxn>
                <a:cxn ang="0">
                  <a:pos x="445" y="62"/>
                </a:cxn>
                <a:cxn ang="0">
                  <a:pos x="473" y="87"/>
                </a:cxn>
                <a:cxn ang="0">
                  <a:pos x="500" y="115"/>
                </a:cxn>
                <a:cxn ang="0">
                  <a:pos x="524" y="146"/>
                </a:cxn>
                <a:cxn ang="0">
                  <a:pos x="546" y="181"/>
                </a:cxn>
                <a:cxn ang="0">
                  <a:pos x="564" y="219"/>
                </a:cxn>
                <a:cxn ang="0">
                  <a:pos x="579" y="260"/>
                </a:cxn>
                <a:cxn ang="0">
                  <a:pos x="591" y="303"/>
                </a:cxn>
                <a:cxn ang="0">
                  <a:pos x="598" y="349"/>
                </a:cxn>
                <a:cxn ang="0">
                  <a:pos x="601" y="388"/>
                </a:cxn>
                <a:cxn ang="0">
                  <a:pos x="600" y="427"/>
                </a:cxn>
                <a:cxn ang="0">
                  <a:pos x="596" y="465"/>
                </a:cxn>
                <a:cxn ang="0">
                  <a:pos x="587" y="501"/>
                </a:cxn>
                <a:cxn ang="0">
                  <a:pos x="577" y="536"/>
                </a:cxn>
                <a:cxn ang="0">
                  <a:pos x="562" y="569"/>
                </a:cxn>
                <a:cxn ang="0">
                  <a:pos x="544" y="599"/>
                </a:cxn>
                <a:cxn ang="0">
                  <a:pos x="524" y="628"/>
                </a:cxn>
                <a:cxn ang="0">
                  <a:pos x="500" y="652"/>
                </a:cxn>
                <a:cxn ang="0">
                  <a:pos x="474" y="674"/>
                </a:cxn>
                <a:cxn ang="0">
                  <a:pos x="446" y="692"/>
                </a:cxn>
                <a:cxn ang="0">
                  <a:pos x="415" y="706"/>
                </a:cxn>
                <a:cxn ang="0">
                  <a:pos x="382" y="716"/>
                </a:cxn>
                <a:cxn ang="0">
                  <a:pos x="346" y="721"/>
                </a:cxn>
                <a:cxn ang="0">
                  <a:pos x="306" y="721"/>
                </a:cxn>
                <a:cxn ang="0">
                  <a:pos x="268" y="715"/>
                </a:cxn>
                <a:cxn ang="0">
                  <a:pos x="232" y="705"/>
                </a:cxn>
                <a:cxn ang="0">
                  <a:pos x="197" y="690"/>
                </a:cxn>
                <a:cxn ang="0">
                  <a:pos x="164" y="671"/>
                </a:cxn>
                <a:cxn ang="0">
                  <a:pos x="134" y="648"/>
                </a:cxn>
                <a:cxn ang="0">
                  <a:pos x="105" y="619"/>
                </a:cxn>
                <a:cxn ang="0">
                  <a:pos x="80" y="588"/>
                </a:cxn>
                <a:cxn ang="0">
                  <a:pos x="58" y="554"/>
                </a:cxn>
                <a:cxn ang="0">
                  <a:pos x="38" y="516"/>
                </a:cxn>
                <a:cxn ang="0">
                  <a:pos x="23" y="475"/>
                </a:cxn>
                <a:cxn ang="0">
                  <a:pos x="10" y="431"/>
                </a:cxn>
                <a:cxn ang="0">
                  <a:pos x="3" y="395"/>
                </a:cxn>
                <a:cxn ang="0">
                  <a:pos x="0" y="360"/>
                </a:cxn>
                <a:cxn ang="0">
                  <a:pos x="0" y="323"/>
                </a:cxn>
                <a:cxn ang="0">
                  <a:pos x="3" y="287"/>
                </a:cxn>
                <a:cxn ang="0">
                  <a:pos x="8" y="251"/>
                </a:cxn>
                <a:cxn ang="0">
                  <a:pos x="16" y="217"/>
                </a:cxn>
                <a:cxn ang="0">
                  <a:pos x="27" y="183"/>
                </a:cxn>
                <a:cxn ang="0">
                  <a:pos x="42" y="151"/>
                </a:cxn>
                <a:cxn ang="0">
                  <a:pos x="58" y="121"/>
                </a:cxn>
                <a:cxn ang="0">
                  <a:pos x="77" y="94"/>
                </a:cxn>
                <a:cxn ang="0">
                  <a:pos x="98" y="69"/>
                </a:cxn>
                <a:cxn ang="0">
                  <a:pos x="123" y="47"/>
                </a:cxn>
                <a:cxn ang="0">
                  <a:pos x="148" y="30"/>
                </a:cxn>
                <a:cxn ang="0">
                  <a:pos x="177" y="15"/>
                </a:cxn>
                <a:cxn ang="0">
                  <a:pos x="207" y="6"/>
                </a:cxn>
                <a:cxn ang="0">
                  <a:pos x="243" y="1"/>
                </a:cxn>
                <a:cxn ang="0">
                  <a:pos x="278" y="0"/>
                </a:cxn>
              </a:cxnLst>
              <a:rect l="0" t="0" r="r" b="b"/>
              <a:pathLst>
                <a:path w="601" h="721">
                  <a:moveTo>
                    <a:pt x="278" y="0"/>
                  </a:moveTo>
                  <a:lnTo>
                    <a:pt x="314" y="4"/>
                  </a:lnTo>
                  <a:lnTo>
                    <a:pt x="348" y="12"/>
                  </a:lnTo>
                  <a:lnTo>
                    <a:pt x="382" y="25"/>
                  </a:lnTo>
                  <a:lnTo>
                    <a:pt x="414" y="41"/>
                  </a:lnTo>
                  <a:lnTo>
                    <a:pt x="445" y="62"/>
                  </a:lnTo>
                  <a:lnTo>
                    <a:pt x="473" y="87"/>
                  </a:lnTo>
                  <a:lnTo>
                    <a:pt x="500" y="115"/>
                  </a:lnTo>
                  <a:lnTo>
                    <a:pt x="524" y="146"/>
                  </a:lnTo>
                  <a:lnTo>
                    <a:pt x="546" y="181"/>
                  </a:lnTo>
                  <a:lnTo>
                    <a:pt x="564" y="219"/>
                  </a:lnTo>
                  <a:lnTo>
                    <a:pt x="579" y="260"/>
                  </a:lnTo>
                  <a:lnTo>
                    <a:pt x="591" y="303"/>
                  </a:lnTo>
                  <a:lnTo>
                    <a:pt x="598" y="349"/>
                  </a:lnTo>
                  <a:lnTo>
                    <a:pt x="601" y="388"/>
                  </a:lnTo>
                  <a:lnTo>
                    <a:pt x="600" y="427"/>
                  </a:lnTo>
                  <a:lnTo>
                    <a:pt x="596" y="465"/>
                  </a:lnTo>
                  <a:lnTo>
                    <a:pt x="587" y="501"/>
                  </a:lnTo>
                  <a:lnTo>
                    <a:pt x="577" y="536"/>
                  </a:lnTo>
                  <a:lnTo>
                    <a:pt x="562" y="569"/>
                  </a:lnTo>
                  <a:lnTo>
                    <a:pt x="544" y="599"/>
                  </a:lnTo>
                  <a:lnTo>
                    <a:pt x="524" y="628"/>
                  </a:lnTo>
                  <a:lnTo>
                    <a:pt x="500" y="652"/>
                  </a:lnTo>
                  <a:lnTo>
                    <a:pt x="474" y="674"/>
                  </a:lnTo>
                  <a:lnTo>
                    <a:pt x="446" y="692"/>
                  </a:lnTo>
                  <a:lnTo>
                    <a:pt x="415" y="706"/>
                  </a:lnTo>
                  <a:lnTo>
                    <a:pt x="382" y="716"/>
                  </a:lnTo>
                  <a:lnTo>
                    <a:pt x="346" y="721"/>
                  </a:lnTo>
                  <a:lnTo>
                    <a:pt x="306" y="721"/>
                  </a:lnTo>
                  <a:lnTo>
                    <a:pt x="268" y="715"/>
                  </a:lnTo>
                  <a:lnTo>
                    <a:pt x="232" y="705"/>
                  </a:lnTo>
                  <a:lnTo>
                    <a:pt x="197" y="690"/>
                  </a:lnTo>
                  <a:lnTo>
                    <a:pt x="164" y="671"/>
                  </a:lnTo>
                  <a:lnTo>
                    <a:pt x="134" y="648"/>
                  </a:lnTo>
                  <a:lnTo>
                    <a:pt x="105" y="619"/>
                  </a:lnTo>
                  <a:lnTo>
                    <a:pt x="80" y="588"/>
                  </a:lnTo>
                  <a:lnTo>
                    <a:pt x="58" y="554"/>
                  </a:lnTo>
                  <a:lnTo>
                    <a:pt x="38" y="516"/>
                  </a:lnTo>
                  <a:lnTo>
                    <a:pt x="23" y="475"/>
                  </a:lnTo>
                  <a:lnTo>
                    <a:pt x="10" y="431"/>
                  </a:lnTo>
                  <a:lnTo>
                    <a:pt x="3" y="395"/>
                  </a:lnTo>
                  <a:lnTo>
                    <a:pt x="0" y="360"/>
                  </a:lnTo>
                  <a:lnTo>
                    <a:pt x="0" y="323"/>
                  </a:lnTo>
                  <a:lnTo>
                    <a:pt x="3" y="287"/>
                  </a:lnTo>
                  <a:lnTo>
                    <a:pt x="8" y="251"/>
                  </a:lnTo>
                  <a:lnTo>
                    <a:pt x="16" y="217"/>
                  </a:lnTo>
                  <a:lnTo>
                    <a:pt x="27" y="183"/>
                  </a:lnTo>
                  <a:lnTo>
                    <a:pt x="42" y="151"/>
                  </a:lnTo>
                  <a:lnTo>
                    <a:pt x="58" y="121"/>
                  </a:lnTo>
                  <a:lnTo>
                    <a:pt x="77" y="94"/>
                  </a:lnTo>
                  <a:lnTo>
                    <a:pt x="98" y="69"/>
                  </a:lnTo>
                  <a:lnTo>
                    <a:pt x="123" y="47"/>
                  </a:lnTo>
                  <a:lnTo>
                    <a:pt x="148" y="30"/>
                  </a:lnTo>
                  <a:lnTo>
                    <a:pt x="177" y="15"/>
                  </a:lnTo>
                  <a:lnTo>
                    <a:pt x="207" y="6"/>
                  </a:lnTo>
                  <a:lnTo>
                    <a:pt x="243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ED98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auto">
            <a:xfrm>
              <a:off x="4221162" y="3960813"/>
              <a:ext cx="741363" cy="2524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69" y="18"/>
                </a:cxn>
                <a:cxn ang="0">
                  <a:pos x="323" y="35"/>
                </a:cxn>
                <a:cxn ang="0">
                  <a:pos x="467" y="112"/>
                </a:cxn>
                <a:cxn ang="0">
                  <a:pos x="466" y="114"/>
                </a:cxn>
                <a:cxn ang="0">
                  <a:pos x="464" y="120"/>
                </a:cxn>
                <a:cxn ang="0">
                  <a:pos x="462" y="127"/>
                </a:cxn>
                <a:cxn ang="0">
                  <a:pos x="459" y="135"/>
                </a:cxn>
                <a:cxn ang="0">
                  <a:pos x="456" y="143"/>
                </a:cxn>
                <a:cxn ang="0">
                  <a:pos x="454" y="151"/>
                </a:cxn>
                <a:cxn ang="0">
                  <a:pos x="451" y="159"/>
                </a:cxn>
                <a:cxn ang="0">
                  <a:pos x="436" y="156"/>
                </a:cxn>
                <a:cxn ang="0">
                  <a:pos x="419" y="154"/>
                </a:cxn>
                <a:cxn ang="0">
                  <a:pos x="399" y="153"/>
                </a:cxn>
                <a:cxn ang="0">
                  <a:pos x="378" y="152"/>
                </a:cxn>
                <a:cxn ang="0">
                  <a:pos x="354" y="149"/>
                </a:cxn>
                <a:cxn ang="0">
                  <a:pos x="327" y="143"/>
                </a:cxn>
                <a:cxn ang="0">
                  <a:pos x="322" y="127"/>
                </a:cxn>
                <a:cxn ang="0">
                  <a:pos x="306" y="140"/>
                </a:cxn>
                <a:cxn ang="0">
                  <a:pos x="297" y="138"/>
                </a:cxn>
                <a:cxn ang="0">
                  <a:pos x="284" y="134"/>
                </a:cxn>
                <a:cxn ang="0">
                  <a:pos x="268" y="130"/>
                </a:cxn>
                <a:cxn ang="0">
                  <a:pos x="248" y="124"/>
                </a:cxn>
                <a:cxn ang="0">
                  <a:pos x="226" y="118"/>
                </a:cxn>
                <a:cxn ang="0">
                  <a:pos x="202" y="111"/>
                </a:cxn>
                <a:cxn ang="0">
                  <a:pos x="178" y="103"/>
                </a:cxn>
                <a:cxn ang="0">
                  <a:pos x="127" y="89"/>
                </a:cxn>
                <a:cxn ang="0">
                  <a:pos x="102" y="81"/>
                </a:cxn>
                <a:cxn ang="0">
                  <a:pos x="78" y="75"/>
                </a:cxn>
                <a:cxn ang="0">
                  <a:pos x="57" y="69"/>
                </a:cxn>
                <a:cxn ang="0">
                  <a:pos x="38" y="62"/>
                </a:cxn>
                <a:cxn ang="0">
                  <a:pos x="23" y="58"/>
                </a:cxn>
                <a:cxn ang="0">
                  <a:pos x="10" y="54"/>
                </a:cxn>
                <a:cxn ang="0">
                  <a:pos x="3" y="52"/>
                </a:cxn>
                <a:cxn ang="0">
                  <a:pos x="0" y="51"/>
                </a:cxn>
                <a:cxn ang="0">
                  <a:pos x="14" y="0"/>
                </a:cxn>
              </a:cxnLst>
              <a:rect l="0" t="0" r="r" b="b"/>
              <a:pathLst>
                <a:path w="467" h="159">
                  <a:moveTo>
                    <a:pt x="14" y="0"/>
                  </a:moveTo>
                  <a:lnTo>
                    <a:pt x="269" y="18"/>
                  </a:lnTo>
                  <a:lnTo>
                    <a:pt x="323" y="35"/>
                  </a:lnTo>
                  <a:lnTo>
                    <a:pt x="467" y="112"/>
                  </a:lnTo>
                  <a:lnTo>
                    <a:pt x="466" y="114"/>
                  </a:lnTo>
                  <a:lnTo>
                    <a:pt x="464" y="120"/>
                  </a:lnTo>
                  <a:lnTo>
                    <a:pt x="462" y="127"/>
                  </a:lnTo>
                  <a:lnTo>
                    <a:pt x="459" y="135"/>
                  </a:lnTo>
                  <a:lnTo>
                    <a:pt x="456" y="143"/>
                  </a:lnTo>
                  <a:lnTo>
                    <a:pt x="454" y="151"/>
                  </a:lnTo>
                  <a:lnTo>
                    <a:pt x="451" y="159"/>
                  </a:lnTo>
                  <a:lnTo>
                    <a:pt x="436" y="156"/>
                  </a:lnTo>
                  <a:lnTo>
                    <a:pt x="419" y="154"/>
                  </a:lnTo>
                  <a:lnTo>
                    <a:pt x="399" y="153"/>
                  </a:lnTo>
                  <a:lnTo>
                    <a:pt x="378" y="152"/>
                  </a:lnTo>
                  <a:lnTo>
                    <a:pt x="354" y="149"/>
                  </a:lnTo>
                  <a:lnTo>
                    <a:pt x="327" y="143"/>
                  </a:lnTo>
                  <a:lnTo>
                    <a:pt x="322" y="127"/>
                  </a:lnTo>
                  <a:lnTo>
                    <a:pt x="306" y="140"/>
                  </a:lnTo>
                  <a:lnTo>
                    <a:pt x="297" y="138"/>
                  </a:lnTo>
                  <a:lnTo>
                    <a:pt x="284" y="134"/>
                  </a:lnTo>
                  <a:lnTo>
                    <a:pt x="268" y="130"/>
                  </a:lnTo>
                  <a:lnTo>
                    <a:pt x="248" y="124"/>
                  </a:lnTo>
                  <a:lnTo>
                    <a:pt x="226" y="118"/>
                  </a:lnTo>
                  <a:lnTo>
                    <a:pt x="202" y="111"/>
                  </a:lnTo>
                  <a:lnTo>
                    <a:pt x="178" y="103"/>
                  </a:lnTo>
                  <a:lnTo>
                    <a:pt x="127" y="89"/>
                  </a:lnTo>
                  <a:lnTo>
                    <a:pt x="102" y="81"/>
                  </a:lnTo>
                  <a:lnTo>
                    <a:pt x="78" y="75"/>
                  </a:lnTo>
                  <a:lnTo>
                    <a:pt x="57" y="69"/>
                  </a:lnTo>
                  <a:lnTo>
                    <a:pt x="38" y="62"/>
                  </a:lnTo>
                  <a:lnTo>
                    <a:pt x="23" y="58"/>
                  </a:lnTo>
                  <a:lnTo>
                    <a:pt x="10" y="54"/>
                  </a:lnTo>
                  <a:lnTo>
                    <a:pt x="3" y="52"/>
                  </a:lnTo>
                  <a:lnTo>
                    <a:pt x="0" y="5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3" name="Freeform 17"/>
            <p:cNvSpPr>
              <a:spLocks/>
            </p:cNvSpPr>
            <p:nvPr/>
          </p:nvSpPr>
          <p:spPr bwMode="auto">
            <a:xfrm>
              <a:off x="4651374" y="1430338"/>
              <a:ext cx="982663" cy="800100"/>
            </a:xfrm>
            <a:custGeom>
              <a:avLst/>
              <a:gdLst/>
              <a:ahLst/>
              <a:cxnLst>
                <a:cxn ang="0">
                  <a:pos x="332" y="4"/>
                </a:cxn>
                <a:cxn ang="0">
                  <a:pos x="404" y="24"/>
                </a:cxn>
                <a:cxn ang="0">
                  <a:pos x="471" y="61"/>
                </a:cxn>
                <a:cxn ang="0">
                  <a:pos x="530" y="114"/>
                </a:cxn>
                <a:cxn ang="0">
                  <a:pos x="580" y="182"/>
                </a:cxn>
                <a:cxn ang="0">
                  <a:pos x="619" y="262"/>
                </a:cxn>
                <a:cxn ang="0">
                  <a:pos x="591" y="298"/>
                </a:cxn>
                <a:cxn ang="0">
                  <a:pos x="555" y="332"/>
                </a:cxn>
                <a:cxn ang="0">
                  <a:pos x="511" y="358"/>
                </a:cxn>
                <a:cxn ang="0">
                  <a:pos x="459" y="374"/>
                </a:cxn>
                <a:cxn ang="0">
                  <a:pos x="400" y="375"/>
                </a:cxn>
                <a:cxn ang="0">
                  <a:pos x="323" y="359"/>
                </a:cxn>
                <a:cxn ang="0">
                  <a:pos x="261" y="337"/>
                </a:cxn>
                <a:cxn ang="0">
                  <a:pos x="213" y="311"/>
                </a:cxn>
                <a:cxn ang="0">
                  <a:pos x="177" y="284"/>
                </a:cxn>
                <a:cxn ang="0">
                  <a:pos x="152" y="260"/>
                </a:cxn>
                <a:cxn ang="0">
                  <a:pos x="138" y="244"/>
                </a:cxn>
                <a:cxn ang="0">
                  <a:pos x="133" y="237"/>
                </a:cxn>
                <a:cxn ang="0">
                  <a:pos x="130" y="314"/>
                </a:cxn>
                <a:cxn ang="0">
                  <a:pos x="118" y="378"/>
                </a:cxn>
                <a:cxn ang="0">
                  <a:pos x="97" y="429"/>
                </a:cxn>
                <a:cxn ang="0">
                  <a:pos x="69" y="469"/>
                </a:cxn>
                <a:cxn ang="0">
                  <a:pos x="39" y="495"/>
                </a:cxn>
                <a:cxn ang="0">
                  <a:pos x="11" y="460"/>
                </a:cxn>
                <a:cxn ang="0">
                  <a:pos x="0" y="377"/>
                </a:cxn>
                <a:cxn ang="0">
                  <a:pos x="4" y="291"/>
                </a:cxn>
                <a:cxn ang="0">
                  <a:pos x="23" y="209"/>
                </a:cxn>
                <a:cxn ang="0">
                  <a:pos x="56" y="133"/>
                </a:cxn>
                <a:cxn ang="0">
                  <a:pos x="93" y="83"/>
                </a:cxn>
                <a:cxn ang="0">
                  <a:pos x="138" y="44"/>
                </a:cxn>
                <a:cxn ang="0">
                  <a:pos x="190" y="16"/>
                </a:cxn>
                <a:cxn ang="0">
                  <a:pos x="258" y="1"/>
                </a:cxn>
              </a:cxnLst>
              <a:rect l="0" t="0" r="r" b="b"/>
              <a:pathLst>
                <a:path w="619" h="504">
                  <a:moveTo>
                    <a:pt x="295" y="0"/>
                  </a:moveTo>
                  <a:lnTo>
                    <a:pt x="332" y="4"/>
                  </a:lnTo>
                  <a:lnTo>
                    <a:pt x="369" y="11"/>
                  </a:lnTo>
                  <a:lnTo>
                    <a:pt x="404" y="24"/>
                  </a:lnTo>
                  <a:lnTo>
                    <a:pt x="438" y="40"/>
                  </a:lnTo>
                  <a:lnTo>
                    <a:pt x="471" y="61"/>
                  </a:lnTo>
                  <a:lnTo>
                    <a:pt x="501" y="86"/>
                  </a:lnTo>
                  <a:lnTo>
                    <a:pt x="530" y="114"/>
                  </a:lnTo>
                  <a:lnTo>
                    <a:pt x="556" y="146"/>
                  </a:lnTo>
                  <a:lnTo>
                    <a:pt x="580" y="182"/>
                  </a:lnTo>
                  <a:lnTo>
                    <a:pt x="601" y="220"/>
                  </a:lnTo>
                  <a:lnTo>
                    <a:pt x="619" y="262"/>
                  </a:lnTo>
                  <a:lnTo>
                    <a:pt x="606" y="280"/>
                  </a:lnTo>
                  <a:lnTo>
                    <a:pt x="591" y="298"/>
                  </a:lnTo>
                  <a:lnTo>
                    <a:pt x="574" y="315"/>
                  </a:lnTo>
                  <a:lnTo>
                    <a:pt x="555" y="332"/>
                  </a:lnTo>
                  <a:lnTo>
                    <a:pt x="533" y="346"/>
                  </a:lnTo>
                  <a:lnTo>
                    <a:pt x="511" y="358"/>
                  </a:lnTo>
                  <a:lnTo>
                    <a:pt x="486" y="367"/>
                  </a:lnTo>
                  <a:lnTo>
                    <a:pt x="459" y="374"/>
                  </a:lnTo>
                  <a:lnTo>
                    <a:pt x="430" y="377"/>
                  </a:lnTo>
                  <a:lnTo>
                    <a:pt x="400" y="375"/>
                  </a:lnTo>
                  <a:lnTo>
                    <a:pt x="360" y="368"/>
                  </a:lnTo>
                  <a:lnTo>
                    <a:pt x="323" y="359"/>
                  </a:lnTo>
                  <a:lnTo>
                    <a:pt x="290" y="349"/>
                  </a:lnTo>
                  <a:lnTo>
                    <a:pt x="261" y="337"/>
                  </a:lnTo>
                  <a:lnTo>
                    <a:pt x="236" y="324"/>
                  </a:lnTo>
                  <a:lnTo>
                    <a:pt x="213" y="311"/>
                  </a:lnTo>
                  <a:lnTo>
                    <a:pt x="193" y="297"/>
                  </a:lnTo>
                  <a:lnTo>
                    <a:pt x="177" y="284"/>
                  </a:lnTo>
                  <a:lnTo>
                    <a:pt x="163" y="272"/>
                  </a:lnTo>
                  <a:lnTo>
                    <a:pt x="152" y="260"/>
                  </a:lnTo>
                  <a:lnTo>
                    <a:pt x="143" y="251"/>
                  </a:lnTo>
                  <a:lnTo>
                    <a:pt x="138" y="244"/>
                  </a:lnTo>
                  <a:lnTo>
                    <a:pt x="134" y="239"/>
                  </a:lnTo>
                  <a:lnTo>
                    <a:pt x="133" y="237"/>
                  </a:lnTo>
                  <a:lnTo>
                    <a:pt x="133" y="277"/>
                  </a:lnTo>
                  <a:lnTo>
                    <a:pt x="130" y="314"/>
                  </a:lnTo>
                  <a:lnTo>
                    <a:pt x="126" y="347"/>
                  </a:lnTo>
                  <a:lnTo>
                    <a:pt x="118" y="378"/>
                  </a:lnTo>
                  <a:lnTo>
                    <a:pt x="108" y="406"/>
                  </a:lnTo>
                  <a:lnTo>
                    <a:pt x="97" y="429"/>
                  </a:lnTo>
                  <a:lnTo>
                    <a:pt x="83" y="450"/>
                  </a:lnTo>
                  <a:lnTo>
                    <a:pt x="69" y="469"/>
                  </a:lnTo>
                  <a:lnTo>
                    <a:pt x="55" y="483"/>
                  </a:lnTo>
                  <a:lnTo>
                    <a:pt x="39" y="495"/>
                  </a:lnTo>
                  <a:lnTo>
                    <a:pt x="24" y="504"/>
                  </a:lnTo>
                  <a:lnTo>
                    <a:pt x="11" y="460"/>
                  </a:lnTo>
                  <a:lnTo>
                    <a:pt x="4" y="418"/>
                  </a:lnTo>
                  <a:lnTo>
                    <a:pt x="0" y="377"/>
                  </a:lnTo>
                  <a:lnTo>
                    <a:pt x="0" y="334"/>
                  </a:lnTo>
                  <a:lnTo>
                    <a:pt x="4" y="291"/>
                  </a:lnTo>
                  <a:lnTo>
                    <a:pt x="12" y="249"/>
                  </a:lnTo>
                  <a:lnTo>
                    <a:pt x="23" y="209"/>
                  </a:lnTo>
                  <a:lnTo>
                    <a:pt x="38" y="170"/>
                  </a:lnTo>
                  <a:lnTo>
                    <a:pt x="56" y="133"/>
                  </a:lnTo>
                  <a:lnTo>
                    <a:pt x="74" y="108"/>
                  </a:lnTo>
                  <a:lnTo>
                    <a:pt x="93" y="83"/>
                  </a:lnTo>
                  <a:lnTo>
                    <a:pt x="115" y="62"/>
                  </a:lnTo>
                  <a:lnTo>
                    <a:pt x="138" y="44"/>
                  </a:lnTo>
                  <a:lnTo>
                    <a:pt x="164" y="29"/>
                  </a:lnTo>
                  <a:lnTo>
                    <a:pt x="190" y="16"/>
                  </a:lnTo>
                  <a:lnTo>
                    <a:pt x="219" y="8"/>
                  </a:lnTo>
                  <a:lnTo>
                    <a:pt x="258" y="1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97D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4" name="Freeform 18"/>
            <p:cNvSpPr>
              <a:spLocks/>
            </p:cNvSpPr>
            <p:nvPr/>
          </p:nvSpPr>
          <p:spPr bwMode="auto">
            <a:xfrm>
              <a:off x="4190999" y="2687638"/>
              <a:ext cx="684213" cy="1458912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71" y="9"/>
                </a:cxn>
                <a:cxn ang="0">
                  <a:pos x="290" y="17"/>
                </a:cxn>
                <a:cxn ang="0">
                  <a:pos x="309" y="24"/>
                </a:cxn>
                <a:cxn ang="0">
                  <a:pos x="327" y="28"/>
                </a:cxn>
                <a:cxn ang="0">
                  <a:pos x="343" y="32"/>
                </a:cxn>
                <a:cxn ang="0">
                  <a:pos x="358" y="35"/>
                </a:cxn>
                <a:cxn ang="0">
                  <a:pos x="368" y="37"/>
                </a:cxn>
                <a:cxn ang="0">
                  <a:pos x="375" y="38"/>
                </a:cxn>
                <a:cxn ang="0">
                  <a:pos x="378" y="38"/>
                </a:cxn>
                <a:cxn ang="0">
                  <a:pos x="375" y="83"/>
                </a:cxn>
                <a:cxn ang="0">
                  <a:pos x="374" y="128"/>
                </a:cxn>
                <a:cxn ang="0">
                  <a:pos x="374" y="175"/>
                </a:cxn>
                <a:cxn ang="0">
                  <a:pos x="375" y="220"/>
                </a:cxn>
                <a:cxn ang="0">
                  <a:pos x="377" y="266"/>
                </a:cxn>
                <a:cxn ang="0">
                  <a:pos x="380" y="311"/>
                </a:cxn>
                <a:cxn ang="0">
                  <a:pos x="384" y="354"/>
                </a:cxn>
                <a:cxn ang="0">
                  <a:pos x="388" y="397"/>
                </a:cxn>
                <a:cxn ang="0">
                  <a:pos x="393" y="438"/>
                </a:cxn>
                <a:cxn ang="0">
                  <a:pos x="398" y="476"/>
                </a:cxn>
                <a:cxn ang="0">
                  <a:pos x="404" y="512"/>
                </a:cxn>
                <a:cxn ang="0">
                  <a:pos x="408" y="546"/>
                </a:cxn>
                <a:cxn ang="0">
                  <a:pos x="414" y="575"/>
                </a:cxn>
                <a:cxn ang="0">
                  <a:pos x="418" y="601"/>
                </a:cxn>
                <a:cxn ang="0">
                  <a:pos x="423" y="624"/>
                </a:cxn>
                <a:cxn ang="0">
                  <a:pos x="426" y="641"/>
                </a:cxn>
                <a:cxn ang="0">
                  <a:pos x="428" y="655"/>
                </a:cxn>
                <a:cxn ang="0">
                  <a:pos x="430" y="663"/>
                </a:cxn>
                <a:cxn ang="0">
                  <a:pos x="431" y="666"/>
                </a:cxn>
                <a:cxn ang="0">
                  <a:pos x="374" y="884"/>
                </a:cxn>
                <a:cxn ang="0">
                  <a:pos x="328" y="919"/>
                </a:cxn>
                <a:cxn ang="0">
                  <a:pos x="0" y="821"/>
                </a:cxn>
                <a:cxn ang="0">
                  <a:pos x="8" y="785"/>
                </a:cxn>
                <a:cxn ang="0">
                  <a:pos x="17" y="747"/>
                </a:cxn>
                <a:cxn ang="0">
                  <a:pos x="28" y="706"/>
                </a:cxn>
                <a:cxn ang="0">
                  <a:pos x="39" y="664"/>
                </a:cxn>
                <a:cxn ang="0">
                  <a:pos x="52" y="622"/>
                </a:cxn>
                <a:cxn ang="0">
                  <a:pos x="64" y="579"/>
                </a:cxn>
                <a:cxn ang="0">
                  <a:pos x="76" y="537"/>
                </a:cxn>
                <a:cxn ang="0">
                  <a:pos x="89" y="497"/>
                </a:cxn>
                <a:cxn ang="0">
                  <a:pos x="101" y="459"/>
                </a:cxn>
                <a:cxn ang="0">
                  <a:pos x="112" y="423"/>
                </a:cxn>
                <a:cxn ang="0">
                  <a:pos x="122" y="392"/>
                </a:cxn>
                <a:cxn ang="0">
                  <a:pos x="143" y="329"/>
                </a:cxn>
                <a:cxn ang="0">
                  <a:pos x="154" y="293"/>
                </a:cxn>
                <a:cxn ang="0">
                  <a:pos x="166" y="258"/>
                </a:cxn>
                <a:cxn ang="0">
                  <a:pos x="177" y="224"/>
                </a:cxn>
                <a:cxn ang="0">
                  <a:pos x="188" y="190"/>
                </a:cxn>
                <a:cxn ang="0">
                  <a:pos x="198" y="159"/>
                </a:cxn>
                <a:cxn ang="0">
                  <a:pos x="208" y="129"/>
                </a:cxn>
                <a:cxn ang="0">
                  <a:pos x="218" y="102"/>
                </a:cxn>
                <a:cxn ang="0">
                  <a:pos x="227" y="76"/>
                </a:cxn>
                <a:cxn ang="0">
                  <a:pos x="240" y="35"/>
                </a:cxn>
                <a:cxn ang="0">
                  <a:pos x="246" y="21"/>
                </a:cxn>
                <a:cxn ang="0">
                  <a:pos x="249" y="9"/>
                </a:cxn>
                <a:cxn ang="0">
                  <a:pos x="252" y="3"/>
                </a:cxn>
                <a:cxn ang="0">
                  <a:pos x="253" y="0"/>
                </a:cxn>
              </a:cxnLst>
              <a:rect l="0" t="0" r="r" b="b"/>
              <a:pathLst>
                <a:path w="431" h="919">
                  <a:moveTo>
                    <a:pt x="253" y="0"/>
                  </a:moveTo>
                  <a:lnTo>
                    <a:pt x="271" y="9"/>
                  </a:lnTo>
                  <a:lnTo>
                    <a:pt x="290" y="17"/>
                  </a:lnTo>
                  <a:lnTo>
                    <a:pt x="309" y="24"/>
                  </a:lnTo>
                  <a:lnTo>
                    <a:pt x="327" y="28"/>
                  </a:lnTo>
                  <a:lnTo>
                    <a:pt x="343" y="32"/>
                  </a:lnTo>
                  <a:lnTo>
                    <a:pt x="358" y="35"/>
                  </a:lnTo>
                  <a:lnTo>
                    <a:pt x="368" y="37"/>
                  </a:lnTo>
                  <a:lnTo>
                    <a:pt x="375" y="38"/>
                  </a:lnTo>
                  <a:lnTo>
                    <a:pt x="378" y="38"/>
                  </a:lnTo>
                  <a:lnTo>
                    <a:pt x="375" y="83"/>
                  </a:lnTo>
                  <a:lnTo>
                    <a:pt x="374" y="128"/>
                  </a:lnTo>
                  <a:lnTo>
                    <a:pt x="374" y="175"/>
                  </a:lnTo>
                  <a:lnTo>
                    <a:pt x="375" y="220"/>
                  </a:lnTo>
                  <a:lnTo>
                    <a:pt x="377" y="266"/>
                  </a:lnTo>
                  <a:lnTo>
                    <a:pt x="380" y="311"/>
                  </a:lnTo>
                  <a:lnTo>
                    <a:pt x="384" y="354"/>
                  </a:lnTo>
                  <a:lnTo>
                    <a:pt x="388" y="397"/>
                  </a:lnTo>
                  <a:lnTo>
                    <a:pt x="393" y="438"/>
                  </a:lnTo>
                  <a:lnTo>
                    <a:pt x="398" y="476"/>
                  </a:lnTo>
                  <a:lnTo>
                    <a:pt x="404" y="512"/>
                  </a:lnTo>
                  <a:lnTo>
                    <a:pt x="408" y="546"/>
                  </a:lnTo>
                  <a:lnTo>
                    <a:pt x="414" y="575"/>
                  </a:lnTo>
                  <a:lnTo>
                    <a:pt x="418" y="601"/>
                  </a:lnTo>
                  <a:lnTo>
                    <a:pt x="423" y="624"/>
                  </a:lnTo>
                  <a:lnTo>
                    <a:pt x="426" y="641"/>
                  </a:lnTo>
                  <a:lnTo>
                    <a:pt x="428" y="655"/>
                  </a:lnTo>
                  <a:lnTo>
                    <a:pt x="430" y="663"/>
                  </a:lnTo>
                  <a:lnTo>
                    <a:pt x="431" y="666"/>
                  </a:lnTo>
                  <a:lnTo>
                    <a:pt x="374" y="884"/>
                  </a:lnTo>
                  <a:lnTo>
                    <a:pt x="328" y="919"/>
                  </a:lnTo>
                  <a:lnTo>
                    <a:pt x="0" y="821"/>
                  </a:lnTo>
                  <a:lnTo>
                    <a:pt x="8" y="785"/>
                  </a:lnTo>
                  <a:lnTo>
                    <a:pt x="17" y="747"/>
                  </a:lnTo>
                  <a:lnTo>
                    <a:pt x="28" y="706"/>
                  </a:lnTo>
                  <a:lnTo>
                    <a:pt x="39" y="664"/>
                  </a:lnTo>
                  <a:lnTo>
                    <a:pt x="52" y="622"/>
                  </a:lnTo>
                  <a:lnTo>
                    <a:pt x="64" y="579"/>
                  </a:lnTo>
                  <a:lnTo>
                    <a:pt x="76" y="537"/>
                  </a:lnTo>
                  <a:lnTo>
                    <a:pt x="89" y="497"/>
                  </a:lnTo>
                  <a:lnTo>
                    <a:pt x="101" y="459"/>
                  </a:lnTo>
                  <a:lnTo>
                    <a:pt x="112" y="423"/>
                  </a:lnTo>
                  <a:lnTo>
                    <a:pt x="122" y="392"/>
                  </a:lnTo>
                  <a:lnTo>
                    <a:pt x="143" y="329"/>
                  </a:lnTo>
                  <a:lnTo>
                    <a:pt x="154" y="293"/>
                  </a:lnTo>
                  <a:lnTo>
                    <a:pt x="166" y="258"/>
                  </a:lnTo>
                  <a:lnTo>
                    <a:pt x="177" y="224"/>
                  </a:lnTo>
                  <a:lnTo>
                    <a:pt x="188" y="190"/>
                  </a:lnTo>
                  <a:lnTo>
                    <a:pt x="198" y="159"/>
                  </a:lnTo>
                  <a:lnTo>
                    <a:pt x="208" y="129"/>
                  </a:lnTo>
                  <a:lnTo>
                    <a:pt x="218" y="102"/>
                  </a:lnTo>
                  <a:lnTo>
                    <a:pt x="227" y="76"/>
                  </a:lnTo>
                  <a:lnTo>
                    <a:pt x="240" y="35"/>
                  </a:lnTo>
                  <a:lnTo>
                    <a:pt x="246" y="21"/>
                  </a:lnTo>
                  <a:lnTo>
                    <a:pt x="249" y="9"/>
                  </a:lnTo>
                  <a:lnTo>
                    <a:pt x="252" y="3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Freeform 19"/>
            <p:cNvSpPr>
              <a:spLocks/>
            </p:cNvSpPr>
            <p:nvPr/>
          </p:nvSpPr>
          <p:spPr bwMode="auto">
            <a:xfrm>
              <a:off x="5613399" y="3157538"/>
              <a:ext cx="142875" cy="17621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90" y="96"/>
                </a:cxn>
                <a:cxn ang="0">
                  <a:pos x="59" y="111"/>
                </a:cxn>
                <a:cxn ang="0">
                  <a:pos x="0" y="14"/>
                </a:cxn>
                <a:cxn ang="0">
                  <a:pos x="3" y="12"/>
                </a:cxn>
                <a:cxn ang="0">
                  <a:pos x="7" y="9"/>
                </a:cxn>
                <a:cxn ang="0">
                  <a:pos x="14" y="5"/>
                </a:cxn>
                <a:cxn ang="0">
                  <a:pos x="22" y="0"/>
                </a:cxn>
              </a:cxnLst>
              <a:rect l="0" t="0" r="r" b="b"/>
              <a:pathLst>
                <a:path w="90" h="111">
                  <a:moveTo>
                    <a:pt x="22" y="0"/>
                  </a:moveTo>
                  <a:lnTo>
                    <a:pt x="90" y="96"/>
                  </a:lnTo>
                  <a:lnTo>
                    <a:pt x="59" y="111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7" y="9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97D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Freeform 20"/>
            <p:cNvSpPr>
              <a:spLocks/>
            </p:cNvSpPr>
            <p:nvPr/>
          </p:nvSpPr>
          <p:spPr bwMode="auto">
            <a:xfrm>
              <a:off x="4652962" y="3168650"/>
              <a:ext cx="203200" cy="965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374"/>
                </a:cxn>
                <a:cxn ang="0">
                  <a:pos x="67" y="574"/>
                </a:cxn>
                <a:cxn ang="0">
                  <a:pos x="77" y="584"/>
                </a:cxn>
                <a:cxn ang="0">
                  <a:pos x="48" y="608"/>
                </a:cxn>
                <a:cxn ang="0">
                  <a:pos x="54" y="565"/>
                </a:cxn>
                <a:cxn ang="0">
                  <a:pos x="106" y="398"/>
                </a:cxn>
                <a:cxn ang="0">
                  <a:pos x="105" y="396"/>
                </a:cxn>
                <a:cxn ang="0">
                  <a:pos x="103" y="388"/>
                </a:cxn>
                <a:cxn ang="0">
                  <a:pos x="98" y="376"/>
                </a:cxn>
                <a:cxn ang="0">
                  <a:pos x="94" y="360"/>
                </a:cxn>
                <a:cxn ang="0">
                  <a:pos x="88" y="340"/>
                </a:cxn>
                <a:cxn ang="0">
                  <a:pos x="81" y="317"/>
                </a:cxn>
                <a:cxn ang="0">
                  <a:pos x="74" y="291"/>
                </a:cxn>
                <a:cxn ang="0">
                  <a:pos x="66" y="263"/>
                </a:cxn>
                <a:cxn ang="0">
                  <a:pos x="57" y="233"/>
                </a:cxn>
                <a:cxn ang="0">
                  <a:pos x="48" y="201"/>
                </a:cxn>
                <a:cxn ang="0">
                  <a:pos x="39" y="167"/>
                </a:cxn>
                <a:cxn ang="0">
                  <a:pos x="31" y="133"/>
                </a:cxn>
                <a:cxn ang="0">
                  <a:pos x="22" y="100"/>
                </a:cxn>
                <a:cxn ang="0">
                  <a:pos x="15" y="66"/>
                </a:cxn>
                <a:cxn ang="0">
                  <a:pos x="7" y="32"/>
                </a:cxn>
                <a:cxn ang="0">
                  <a:pos x="0" y="0"/>
                </a:cxn>
              </a:cxnLst>
              <a:rect l="0" t="0" r="r" b="b"/>
              <a:pathLst>
                <a:path w="128" h="608">
                  <a:moveTo>
                    <a:pt x="0" y="0"/>
                  </a:moveTo>
                  <a:lnTo>
                    <a:pt x="128" y="374"/>
                  </a:lnTo>
                  <a:lnTo>
                    <a:pt x="67" y="574"/>
                  </a:lnTo>
                  <a:lnTo>
                    <a:pt x="77" y="584"/>
                  </a:lnTo>
                  <a:lnTo>
                    <a:pt x="48" y="608"/>
                  </a:lnTo>
                  <a:lnTo>
                    <a:pt x="54" y="565"/>
                  </a:lnTo>
                  <a:lnTo>
                    <a:pt x="106" y="398"/>
                  </a:lnTo>
                  <a:lnTo>
                    <a:pt x="105" y="396"/>
                  </a:lnTo>
                  <a:lnTo>
                    <a:pt x="103" y="388"/>
                  </a:lnTo>
                  <a:lnTo>
                    <a:pt x="98" y="376"/>
                  </a:lnTo>
                  <a:lnTo>
                    <a:pt x="94" y="360"/>
                  </a:lnTo>
                  <a:lnTo>
                    <a:pt x="88" y="340"/>
                  </a:lnTo>
                  <a:lnTo>
                    <a:pt x="81" y="317"/>
                  </a:lnTo>
                  <a:lnTo>
                    <a:pt x="74" y="291"/>
                  </a:lnTo>
                  <a:lnTo>
                    <a:pt x="66" y="263"/>
                  </a:lnTo>
                  <a:lnTo>
                    <a:pt x="57" y="233"/>
                  </a:lnTo>
                  <a:lnTo>
                    <a:pt x="48" y="201"/>
                  </a:lnTo>
                  <a:lnTo>
                    <a:pt x="39" y="167"/>
                  </a:lnTo>
                  <a:lnTo>
                    <a:pt x="31" y="133"/>
                  </a:lnTo>
                  <a:lnTo>
                    <a:pt x="22" y="100"/>
                  </a:lnTo>
                  <a:lnTo>
                    <a:pt x="15" y="66"/>
                  </a:lnTo>
                  <a:lnTo>
                    <a:pt x="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Freeform 21"/>
            <p:cNvSpPr>
              <a:spLocks/>
            </p:cNvSpPr>
            <p:nvPr/>
          </p:nvSpPr>
          <p:spPr bwMode="auto">
            <a:xfrm>
              <a:off x="4754562" y="2830513"/>
              <a:ext cx="969963" cy="1379537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436" y="12"/>
                </a:cxn>
                <a:cxn ang="0">
                  <a:pos x="333" y="325"/>
                </a:cxn>
                <a:cxn ang="0">
                  <a:pos x="529" y="194"/>
                </a:cxn>
                <a:cxn ang="0">
                  <a:pos x="611" y="315"/>
                </a:cxn>
                <a:cxn ang="0">
                  <a:pos x="609" y="316"/>
                </a:cxn>
                <a:cxn ang="0">
                  <a:pos x="603" y="321"/>
                </a:cxn>
                <a:cxn ang="0">
                  <a:pos x="594" y="326"/>
                </a:cxn>
                <a:cxn ang="0">
                  <a:pos x="581" y="334"/>
                </a:cxn>
                <a:cxn ang="0">
                  <a:pos x="566" y="344"/>
                </a:cxn>
                <a:cxn ang="0">
                  <a:pos x="547" y="356"/>
                </a:cxn>
                <a:cxn ang="0">
                  <a:pos x="526" y="369"/>
                </a:cxn>
                <a:cxn ang="0">
                  <a:pos x="503" y="383"/>
                </a:cxn>
                <a:cxn ang="0">
                  <a:pos x="478" y="398"/>
                </a:cxn>
                <a:cxn ang="0">
                  <a:pos x="452" y="415"/>
                </a:cxn>
                <a:cxn ang="0">
                  <a:pos x="424" y="431"/>
                </a:cxn>
                <a:cxn ang="0">
                  <a:pos x="394" y="448"/>
                </a:cxn>
                <a:cxn ang="0">
                  <a:pos x="364" y="465"/>
                </a:cxn>
                <a:cxn ang="0">
                  <a:pos x="302" y="499"/>
                </a:cxn>
                <a:cxn ang="0">
                  <a:pos x="270" y="516"/>
                </a:cxn>
                <a:cxn ang="0">
                  <a:pos x="269" y="518"/>
                </a:cxn>
                <a:cxn ang="0">
                  <a:pos x="267" y="525"/>
                </a:cxn>
                <a:cxn ang="0">
                  <a:pos x="259" y="549"/>
                </a:cxn>
                <a:cxn ang="0">
                  <a:pos x="254" y="567"/>
                </a:cxn>
                <a:cxn ang="0">
                  <a:pos x="247" y="586"/>
                </a:cxn>
                <a:cxn ang="0">
                  <a:pos x="240" y="607"/>
                </a:cxn>
                <a:cxn ang="0">
                  <a:pos x="233" y="629"/>
                </a:cxn>
                <a:cxn ang="0">
                  <a:pos x="225" y="651"/>
                </a:cxn>
                <a:cxn ang="0">
                  <a:pos x="218" y="675"/>
                </a:cxn>
                <a:cxn ang="0">
                  <a:pos x="211" y="698"/>
                </a:cxn>
                <a:cxn ang="0">
                  <a:pos x="204" y="720"/>
                </a:cxn>
                <a:cxn ang="0">
                  <a:pos x="197" y="740"/>
                </a:cxn>
                <a:cxn ang="0">
                  <a:pos x="191" y="759"/>
                </a:cxn>
                <a:cxn ang="0">
                  <a:pos x="186" y="774"/>
                </a:cxn>
                <a:cxn ang="0">
                  <a:pos x="182" y="788"/>
                </a:cxn>
                <a:cxn ang="0">
                  <a:pos x="173" y="814"/>
                </a:cxn>
                <a:cxn ang="0">
                  <a:pos x="165" y="835"/>
                </a:cxn>
                <a:cxn ang="0">
                  <a:pos x="158" y="851"/>
                </a:cxn>
                <a:cxn ang="0">
                  <a:pos x="154" y="861"/>
                </a:cxn>
                <a:cxn ang="0">
                  <a:pos x="150" y="867"/>
                </a:cxn>
                <a:cxn ang="0">
                  <a:pos x="149" y="869"/>
                </a:cxn>
                <a:cxn ang="0">
                  <a:pos x="0" y="830"/>
                </a:cxn>
                <a:cxn ang="0">
                  <a:pos x="1" y="781"/>
                </a:cxn>
                <a:cxn ang="0">
                  <a:pos x="57" y="598"/>
                </a:cxn>
                <a:cxn ang="0">
                  <a:pos x="58" y="597"/>
                </a:cxn>
                <a:cxn ang="0">
                  <a:pos x="62" y="594"/>
                </a:cxn>
                <a:cxn ang="0">
                  <a:pos x="74" y="581"/>
                </a:cxn>
                <a:cxn ang="0">
                  <a:pos x="84" y="572"/>
                </a:cxn>
                <a:cxn ang="0">
                  <a:pos x="94" y="559"/>
                </a:cxn>
                <a:cxn ang="0">
                  <a:pos x="107" y="544"/>
                </a:cxn>
                <a:cxn ang="0">
                  <a:pos x="120" y="526"/>
                </a:cxn>
                <a:cxn ang="0">
                  <a:pos x="134" y="504"/>
                </a:cxn>
                <a:cxn ang="0">
                  <a:pos x="150" y="479"/>
                </a:cxn>
                <a:cxn ang="0">
                  <a:pos x="165" y="450"/>
                </a:cxn>
                <a:cxn ang="0">
                  <a:pos x="182" y="418"/>
                </a:cxn>
                <a:cxn ang="0">
                  <a:pos x="198" y="382"/>
                </a:cxn>
                <a:cxn ang="0">
                  <a:pos x="214" y="341"/>
                </a:cxn>
                <a:cxn ang="0">
                  <a:pos x="232" y="296"/>
                </a:cxn>
                <a:cxn ang="0">
                  <a:pos x="247" y="247"/>
                </a:cxn>
                <a:cxn ang="0">
                  <a:pos x="264" y="192"/>
                </a:cxn>
                <a:cxn ang="0">
                  <a:pos x="278" y="133"/>
                </a:cxn>
                <a:cxn ang="0">
                  <a:pos x="293" y="69"/>
                </a:cxn>
                <a:cxn ang="0">
                  <a:pos x="306" y="0"/>
                </a:cxn>
              </a:cxnLst>
              <a:rect l="0" t="0" r="r" b="b"/>
              <a:pathLst>
                <a:path w="611" h="869">
                  <a:moveTo>
                    <a:pt x="306" y="0"/>
                  </a:moveTo>
                  <a:lnTo>
                    <a:pt x="436" y="12"/>
                  </a:lnTo>
                  <a:lnTo>
                    <a:pt x="333" y="325"/>
                  </a:lnTo>
                  <a:lnTo>
                    <a:pt x="529" y="194"/>
                  </a:lnTo>
                  <a:lnTo>
                    <a:pt x="611" y="315"/>
                  </a:lnTo>
                  <a:lnTo>
                    <a:pt x="609" y="316"/>
                  </a:lnTo>
                  <a:lnTo>
                    <a:pt x="603" y="321"/>
                  </a:lnTo>
                  <a:lnTo>
                    <a:pt x="594" y="326"/>
                  </a:lnTo>
                  <a:lnTo>
                    <a:pt x="581" y="334"/>
                  </a:lnTo>
                  <a:lnTo>
                    <a:pt x="566" y="344"/>
                  </a:lnTo>
                  <a:lnTo>
                    <a:pt x="547" y="356"/>
                  </a:lnTo>
                  <a:lnTo>
                    <a:pt x="526" y="369"/>
                  </a:lnTo>
                  <a:lnTo>
                    <a:pt x="503" y="383"/>
                  </a:lnTo>
                  <a:lnTo>
                    <a:pt x="478" y="398"/>
                  </a:lnTo>
                  <a:lnTo>
                    <a:pt x="452" y="415"/>
                  </a:lnTo>
                  <a:lnTo>
                    <a:pt x="424" y="431"/>
                  </a:lnTo>
                  <a:lnTo>
                    <a:pt x="394" y="448"/>
                  </a:lnTo>
                  <a:lnTo>
                    <a:pt x="364" y="465"/>
                  </a:lnTo>
                  <a:lnTo>
                    <a:pt x="302" y="499"/>
                  </a:lnTo>
                  <a:lnTo>
                    <a:pt x="270" y="516"/>
                  </a:lnTo>
                  <a:lnTo>
                    <a:pt x="269" y="518"/>
                  </a:lnTo>
                  <a:lnTo>
                    <a:pt x="267" y="525"/>
                  </a:lnTo>
                  <a:lnTo>
                    <a:pt x="259" y="549"/>
                  </a:lnTo>
                  <a:lnTo>
                    <a:pt x="254" y="567"/>
                  </a:lnTo>
                  <a:lnTo>
                    <a:pt x="247" y="586"/>
                  </a:lnTo>
                  <a:lnTo>
                    <a:pt x="240" y="607"/>
                  </a:lnTo>
                  <a:lnTo>
                    <a:pt x="233" y="629"/>
                  </a:lnTo>
                  <a:lnTo>
                    <a:pt x="225" y="651"/>
                  </a:lnTo>
                  <a:lnTo>
                    <a:pt x="218" y="675"/>
                  </a:lnTo>
                  <a:lnTo>
                    <a:pt x="211" y="698"/>
                  </a:lnTo>
                  <a:lnTo>
                    <a:pt x="204" y="720"/>
                  </a:lnTo>
                  <a:lnTo>
                    <a:pt x="197" y="740"/>
                  </a:lnTo>
                  <a:lnTo>
                    <a:pt x="191" y="759"/>
                  </a:lnTo>
                  <a:lnTo>
                    <a:pt x="186" y="774"/>
                  </a:lnTo>
                  <a:lnTo>
                    <a:pt x="182" y="788"/>
                  </a:lnTo>
                  <a:lnTo>
                    <a:pt x="173" y="814"/>
                  </a:lnTo>
                  <a:lnTo>
                    <a:pt x="165" y="835"/>
                  </a:lnTo>
                  <a:lnTo>
                    <a:pt x="158" y="851"/>
                  </a:lnTo>
                  <a:lnTo>
                    <a:pt x="154" y="861"/>
                  </a:lnTo>
                  <a:lnTo>
                    <a:pt x="150" y="867"/>
                  </a:lnTo>
                  <a:lnTo>
                    <a:pt x="149" y="869"/>
                  </a:lnTo>
                  <a:lnTo>
                    <a:pt x="0" y="830"/>
                  </a:lnTo>
                  <a:lnTo>
                    <a:pt x="1" y="781"/>
                  </a:lnTo>
                  <a:lnTo>
                    <a:pt x="57" y="598"/>
                  </a:lnTo>
                  <a:lnTo>
                    <a:pt x="58" y="597"/>
                  </a:lnTo>
                  <a:lnTo>
                    <a:pt x="62" y="594"/>
                  </a:lnTo>
                  <a:lnTo>
                    <a:pt x="74" y="581"/>
                  </a:lnTo>
                  <a:lnTo>
                    <a:pt x="84" y="572"/>
                  </a:lnTo>
                  <a:lnTo>
                    <a:pt x="94" y="559"/>
                  </a:lnTo>
                  <a:lnTo>
                    <a:pt x="107" y="544"/>
                  </a:lnTo>
                  <a:lnTo>
                    <a:pt x="120" y="526"/>
                  </a:lnTo>
                  <a:lnTo>
                    <a:pt x="134" y="504"/>
                  </a:lnTo>
                  <a:lnTo>
                    <a:pt x="150" y="479"/>
                  </a:lnTo>
                  <a:lnTo>
                    <a:pt x="165" y="450"/>
                  </a:lnTo>
                  <a:lnTo>
                    <a:pt x="182" y="418"/>
                  </a:lnTo>
                  <a:lnTo>
                    <a:pt x="198" y="382"/>
                  </a:lnTo>
                  <a:lnTo>
                    <a:pt x="214" y="341"/>
                  </a:lnTo>
                  <a:lnTo>
                    <a:pt x="232" y="296"/>
                  </a:lnTo>
                  <a:lnTo>
                    <a:pt x="247" y="247"/>
                  </a:lnTo>
                  <a:lnTo>
                    <a:pt x="264" y="192"/>
                  </a:lnTo>
                  <a:lnTo>
                    <a:pt x="278" y="133"/>
                  </a:lnTo>
                  <a:lnTo>
                    <a:pt x="293" y="6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Freeform 22"/>
            <p:cNvSpPr>
              <a:spLocks/>
            </p:cNvSpPr>
            <p:nvPr/>
          </p:nvSpPr>
          <p:spPr bwMode="auto">
            <a:xfrm>
              <a:off x="4845049" y="2825750"/>
              <a:ext cx="517525" cy="954087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26" y="14"/>
                </a:cxn>
                <a:cxn ang="0">
                  <a:pos x="284" y="192"/>
                </a:cxn>
                <a:cxn ang="0">
                  <a:pos x="236" y="202"/>
                </a:cxn>
                <a:cxn ang="0">
                  <a:pos x="268" y="219"/>
                </a:cxn>
                <a:cxn ang="0">
                  <a:pos x="267" y="221"/>
                </a:cxn>
                <a:cxn ang="0">
                  <a:pos x="263" y="227"/>
                </a:cxn>
                <a:cxn ang="0">
                  <a:pos x="258" y="238"/>
                </a:cxn>
                <a:cxn ang="0">
                  <a:pos x="250" y="252"/>
                </a:cxn>
                <a:cxn ang="0">
                  <a:pos x="241" y="268"/>
                </a:cxn>
                <a:cxn ang="0">
                  <a:pos x="230" y="287"/>
                </a:cxn>
                <a:cxn ang="0">
                  <a:pos x="218" y="308"/>
                </a:cxn>
                <a:cxn ang="0">
                  <a:pos x="205" y="332"/>
                </a:cxn>
                <a:cxn ang="0">
                  <a:pos x="189" y="357"/>
                </a:cxn>
                <a:cxn ang="0">
                  <a:pos x="174" y="383"/>
                </a:cxn>
                <a:cxn ang="0">
                  <a:pos x="157" y="409"/>
                </a:cxn>
                <a:cxn ang="0">
                  <a:pos x="138" y="436"/>
                </a:cxn>
                <a:cxn ang="0">
                  <a:pos x="120" y="463"/>
                </a:cxn>
                <a:cxn ang="0">
                  <a:pos x="100" y="490"/>
                </a:cxn>
                <a:cxn ang="0">
                  <a:pos x="81" y="515"/>
                </a:cxn>
                <a:cxn ang="0">
                  <a:pos x="61" y="539"/>
                </a:cxn>
                <a:cxn ang="0">
                  <a:pos x="40" y="561"/>
                </a:cxn>
                <a:cxn ang="0">
                  <a:pos x="20" y="582"/>
                </a:cxn>
                <a:cxn ang="0">
                  <a:pos x="0" y="601"/>
                </a:cxn>
                <a:cxn ang="0">
                  <a:pos x="3" y="550"/>
                </a:cxn>
                <a:cxn ang="0">
                  <a:pos x="5" y="548"/>
                </a:cxn>
                <a:cxn ang="0">
                  <a:pos x="8" y="542"/>
                </a:cxn>
                <a:cxn ang="0">
                  <a:pos x="15" y="532"/>
                </a:cxn>
                <a:cxn ang="0">
                  <a:pos x="24" y="520"/>
                </a:cxn>
                <a:cxn ang="0">
                  <a:pos x="35" y="504"/>
                </a:cxn>
                <a:cxn ang="0">
                  <a:pos x="47" y="485"/>
                </a:cxn>
                <a:cxn ang="0">
                  <a:pos x="59" y="463"/>
                </a:cxn>
                <a:cxn ang="0">
                  <a:pos x="74" y="439"/>
                </a:cxn>
                <a:cxn ang="0">
                  <a:pos x="88" y="413"/>
                </a:cxn>
                <a:cxn ang="0">
                  <a:pos x="103" y="384"/>
                </a:cxn>
                <a:cxn ang="0">
                  <a:pos x="118" y="354"/>
                </a:cxn>
                <a:cxn ang="0">
                  <a:pos x="133" y="321"/>
                </a:cxn>
                <a:cxn ang="0">
                  <a:pos x="147" y="287"/>
                </a:cxn>
                <a:cxn ang="0">
                  <a:pos x="164" y="242"/>
                </a:cxn>
                <a:cxn ang="0">
                  <a:pos x="178" y="199"/>
                </a:cxn>
                <a:cxn ang="0">
                  <a:pos x="191" y="160"/>
                </a:cxn>
                <a:cxn ang="0">
                  <a:pos x="201" y="124"/>
                </a:cxn>
                <a:cxn ang="0">
                  <a:pos x="210" y="92"/>
                </a:cxn>
                <a:cxn ang="0">
                  <a:pos x="217" y="66"/>
                </a:cxn>
                <a:cxn ang="0">
                  <a:pos x="222" y="42"/>
                </a:cxn>
                <a:cxn ang="0">
                  <a:pos x="226" y="25"/>
                </a:cxn>
                <a:cxn ang="0">
                  <a:pos x="228" y="11"/>
                </a:cxn>
                <a:cxn ang="0">
                  <a:pos x="229" y="3"/>
                </a:cxn>
                <a:cxn ang="0">
                  <a:pos x="229" y="0"/>
                </a:cxn>
              </a:cxnLst>
              <a:rect l="0" t="0" r="r" b="b"/>
              <a:pathLst>
                <a:path w="326" h="601">
                  <a:moveTo>
                    <a:pt x="229" y="0"/>
                  </a:moveTo>
                  <a:lnTo>
                    <a:pt x="326" y="14"/>
                  </a:lnTo>
                  <a:lnTo>
                    <a:pt x="284" y="192"/>
                  </a:lnTo>
                  <a:lnTo>
                    <a:pt x="236" y="202"/>
                  </a:lnTo>
                  <a:lnTo>
                    <a:pt x="268" y="219"/>
                  </a:lnTo>
                  <a:lnTo>
                    <a:pt x="267" y="221"/>
                  </a:lnTo>
                  <a:lnTo>
                    <a:pt x="263" y="227"/>
                  </a:lnTo>
                  <a:lnTo>
                    <a:pt x="258" y="238"/>
                  </a:lnTo>
                  <a:lnTo>
                    <a:pt x="250" y="252"/>
                  </a:lnTo>
                  <a:lnTo>
                    <a:pt x="241" y="268"/>
                  </a:lnTo>
                  <a:lnTo>
                    <a:pt x="230" y="287"/>
                  </a:lnTo>
                  <a:lnTo>
                    <a:pt x="218" y="308"/>
                  </a:lnTo>
                  <a:lnTo>
                    <a:pt x="205" y="332"/>
                  </a:lnTo>
                  <a:lnTo>
                    <a:pt x="189" y="357"/>
                  </a:lnTo>
                  <a:lnTo>
                    <a:pt x="174" y="383"/>
                  </a:lnTo>
                  <a:lnTo>
                    <a:pt x="157" y="409"/>
                  </a:lnTo>
                  <a:lnTo>
                    <a:pt x="138" y="436"/>
                  </a:lnTo>
                  <a:lnTo>
                    <a:pt x="120" y="463"/>
                  </a:lnTo>
                  <a:lnTo>
                    <a:pt x="100" y="490"/>
                  </a:lnTo>
                  <a:lnTo>
                    <a:pt x="81" y="515"/>
                  </a:lnTo>
                  <a:lnTo>
                    <a:pt x="61" y="539"/>
                  </a:lnTo>
                  <a:lnTo>
                    <a:pt x="40" y="561"/>
                  </a:lnTo>
                  <a:lnTo>
                    <a:pt x="20" y="582"/>
                  </a:lnTo>
                  <a:lnTo>
                    <a:pt x="0" y="601"/>
                  </a:lnTo>
                  <a:lnTo>
                    <a:pt x="3" y="550"/>
                  </a:lnTo>
                  <a:lnTo>
                    <a:pt x="5" y="548"/>
                  </a:lnTo>
                  <a:lnTo>
                    <a:pt x="8" y="542"/>
                  </a:lnTo>
                  <a:lnTo>
                    <a:pt x="15" y="532"/>
                  </a:lnTo>
                  <a:lnTo>
                    <a:pt x="24" y="520"/>
                  </a:lnTo>
                  <a:lnTo>
                    <a:pt x="35" y="504"/>
                  </a:lnTo>
                  <a:lnTo>
                    <a:pt x="47" y="485"/>
                  </a:lnTo>
                  <a:lnTo>
                    <a:pt x="59" y="463"/>
                  </a:lnTo>
                  <a:lnTo>
                    <a:pt x="74" y="439"/>
                  </a:lnTo>
                  <a:lnTo>
                    <a:pt x="88" y="413"/>
                  </a:lnTo>
                  <a:lnTo>
                    <a:pt x="103" y="384"/>
                  </a:lnTo>
                  <a:lnTo>
                    <a:pt x="118" y="354"/>
                  </a:lnTo>
                  <a:lnTo>
                    <a:pt x="133" y="321"/>
                  </a:lnTo>
                  <a:lnTo>
                    <a:pt x="147" y="287"/>
                  </a:lnTo>
                  <a:lnTo>
                    <a:pt x="164" y="242"/>
                  </a:lnTo>
                  <a:lnTo>
                    <a:pt x="178" y="199"/>
                  </a:lnTo>
                  <a:lnTo>
                    <a:pt x="191" y="160"/>
                  </a:lnTo>
                  <a:lnTo>
                    <a:pt x="201" y="124"/>
                  </a:lnTo>
                  <a:lnTo>
                    <a:pt x="210" y="92"/>
                  </a:lnTo>
                  <a:lnTo>
                    <a:pt x="217" y="66"/>
                  </a:lnTo>
                  <a:lnTo>
                    <a:pt x="222" y="42"/>
                  </a:lnTo>
                  <a:lnTo>
                    <a:pt x="226" y="25"/>
                  </a:lnTo>
                  <a:lnTo>
                    <a:pt x="228" y="11"/>
                  </a:lnTo>
                  <a:lnTo>
                    <a:pt x="229" y="3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4624387" y="2711450"/>
              <a:ext cx="244475" cy="106838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17" y="26"/>
                </a:cxn>
                <a:cxn ang="0">
                  <a:pos x="117" y="193"/>
                </a:cxn>
                <a:cxn ang="0">
                  <a:pos x="118" y="226"/>
                </a:cxn>
                <a:cxn ang="0">
                  <a:pos x="118" y="260"/>
                </a:cxn>
                <a:cxn ang="0">
                  <a:pos x="119" y="295"/>
                </a:cxn>
                <a:cxn ang="0">
                  <a:pos x="121" y="327"/>
                </a:cxn>
                <a:cxn ang="0">
                  <a:pos x="122" y="358"/>
                </a:cxn>
                <a:cxn ang="0">
                  <a:pos x="124" y="390"/>
                </a:cxn>
                <a:cxn ang="0">
                  <a:pos x="126" y="422"/>
                </a:cxn>
                <a:cxn ang="0">
                  <a:pos x="130" y="453"/>
                </a:cxn>
                <a:cxn ang="0">
                  <a:pos x="134" y="482"/>
                </a:cxn>
                <a:cxn ang="0">
                  <a:pos x="137" y="510"/>
                </a:cxn>
                <a:cxn ang="0">
                  <a:pos x="140" y="534"/>
                </a:cxn>
                <a:cxn ang="0">
                  <a:pos x="144" y="557"/>
                </a:cxn>
                <a:cxn ang="0">
                  <a:pos x="147" y="576"/>
                </a:cxn>
                <a:cxn ang="0">
                  <a:pos x="150" y="592"/>
                </a:cxn>
                <a:cxn ang="0">
                  <a:pos x="152" y="603"/>
                </a:cxn>
                <a:cxn ang="0">
                  <a:pos x="153" y="611"/>
                </a:cxn>
                <a:cxn ang="0">
                  <a:pos x="154" y="613"/>
                </a:cxn>
                <a:cxn ang="0">
                  <a:pos x="139" y="673"/>
                </a:cxn>
                <a:cxn ang="0">
                  <a:pos x="138" y="670"/>
                </a:cxn>
                <a:cxn ang="0">
                  <a:pos x="136" y="663"/>
                </a:cxn>
                <a:cxn ang="0">
                  <a:pos x="133" y="652"/>
                </a:cxn>
                <a:cxn ang="0">
                  <a:pos x="127" y="636"/>
                </a:cxn>
                <a:cxn ang="0">
                  <a:pos x="122" y="619"/>
                </a:cxn>
                <a:cxn ang="0">
                  <a:pos x="115" y="600"/>
                </a:cxn>
                <a:cxn ang="0">
                  <a:pos x="108" y="579"/>
                </a:cxn>
                <a:cxn ang="0">
                  <a:pos x="94" y="535"/>
                </a:cxn>
                <a:cxn ang="0">
                  <a:pos x="86" y="514"/>
                </a:cxn>
                <a:cxn ang="0">
                  <a:pos x="79" y="495"/>
                </a:cxn>
                <a:cxn ang="0">
                  <a:pos x="72" y="477"/>
                </a:cxn>
                <a:cxn ang="0">
                  <a:pos x="65" y="461"/>
                </a:cxn>
                <a:cxn ang="0">
                  <a:pos x="59" y="442"/>
                </a:cxn>
                <a:cxn ang="0">
                  <a:pos x="53" y="422"/>
                </a:cxn>
                <a:cxn ang="0">
                  <a:pos x="46" y="401"/>
                </a:cxn>
                <a:cxn ang="0">
                  <a:pos x="39" y="378"/>
                </a:cxn>
                <a:cxn ang="0">
                  <a:pos x="26" y="335"/>
                </a:cxn>
                <a:cxn ang="0">
                  <a:pos x="20" y="314"/>
                </a:cxn>
                <a:cxn ang="0">
                  <a:pos x="14" y="295"/>
                </a:cxn>
                <a:cxn ang="0">
                  <a:pos x="10" y="277"/>
                </a:cxn>
                <a:cxn ang="0">
                  <a:pos x="5" y="263"/>
                </a:cxn>
                <a:cxn ang="0">
                  <a:pos x="3" y="252"/>
                </a:cxn>
                <a:cxn ang="0">
                  <a:pos x="1" y="245"/>
                </a:cxn>
                <a:cxn ang="0">
                  <a:pos x="0" y="243"/>
                </a:cxn>
                <a:cxn ang="0">
                  <a:pos x="53" y="224"/>
                </a:cxn>
                <a:cxn ang="0">
                  <a:pos x="0" y="208"/>
                </a:cxn>
                <a:cxn ang="0">
                  <a:pos x="0" y="205"/>
                </a:cxn>
                <a:cxn ang="0">
                  <a:pos x="1" y="196"/>
                </a:cxn>
                <a:cxn ang="0">
                  <a:pos x="2" y="183"/>
                </a:cxn>
                <a:cxn ang="0">
                  <a:pos x="3" y="167"/>
                </a:cxn>
                <a:cxn ang="0">
                  <a:pos x="4" y="147"/>
                </a:cxn>
                <a:cxn ang="0">
                  <a:pos x="5" y="125"/>
                </a:cxn>
                <a:cxn ang="0">
                  <a:pos x="7" y="102"/>
                </a:cxn>
                <a:cxn ang="0">
                  <a:pos x="10" y="80"/>
                </a:cxn>
                <a:cxn ang="0">
                  <a:pos x="12" y="57"/>
                </a:cxn>
                <a:cxn ang="0">
                  <a:pos x="14" y="35"/>
                </a:cxn>
                <a:cxn ang="0">
                  <a:pos x="17" y="17"/>
                </a:cxn>
                <a:cxn ang="0">
                  <a:pos x="20" y="0"/>
                </a:cxn>
              </a:cxnLst>
              <a:rect l="0" t="0" r="r" b="b"/>
              <a:pathLst>
                <a:path w="154" h="673">
                  <a:moveTo>
                    <a:pt x="20" y="0"/>
                  </a:moveTo>
                  <a:lnTo>
                    <a:pt x="117" y="26"/>
                  </a:lnTo>
                  <a:lnTo>
                    <a:pt x="117" y="193"/>
                  </a:lnTo>
                  <a:lnTo>
                    <a:pt x="118" y="226"/>
                  </a:lnTo>
                  <a:lnTo>
                    <a:pt x="118" y="260"/>
                  </a:lnTo>
                  <a:lnTo>
                    <a:pt x="119" y="295"/>
                  </a:lnTo>
                  <a:lnTo>
                    <a:pt x="121" y="327"/>
                  </a:lnTo>
                  <a:lnTo>
                    <a:pt x="122" y="358"/>
                  </a:lnTo>
                  <a:lnTo>
                    <a:pt x="124" y="390"/>
                  </a:lnTo>
                  <a:lnTo>
                    <a:pt x="126" y="422"/>
                  </a:lnTo>
                  <a:lnTo>
                    <a:pt x="130" y="453"/>
                  </a:lnTo>
                  <a:lnTo>
                    <a:pt x="134" y="482"/>
                  </a:lnTo>
                  <a:lnTo>
                    <a:pt x="137" y="510"/>
                  </a:lnTo>
                  <a:lnTo>
                    <a:pt x="140" y="534"/>
                  </a:lnTo>
                  <a:lnTo>
                    <a:pt x="144" y="557"/>
                  </a:lnTo>
                  <a:lnTo>
                    <a:pt x="147" y="576"/>
                  </a:lnTo>
                  <a:lnTo>
                    <a:pt x="150" y="592"/>
                  </a:lnTo>
                  <a:lnTo>
                    <a:pt x="152" y="603"/>
                  </a:lnTo>
                  <a:lnTo>
                    <a:pt x="153" y="611"/>
                  </a:lnTo>
                  <a:lnTo>
                    <a:pt x="154" y="613"/>
                  </a:lnTo>
                  <a:lnTo>
                    <a:pt x="139" y="673"/>
                  </a:lnTo>
                  <a:lnTo>
                    <a:pt x="138" y="670"/>
                  </a:lnTo>
                  <a:lnTo>
                    <a:pt x="136" y="663"/>
                  </a:lnTo>
                  <a:lnTo>
                    <a:pt x="133" y="652"/>
                  </a:lnTo>
                  <a:lnTo>
                    <a:pt x="127" y="636"/>
                  </a:lnTo>
                  <a:lnTo>
                    <a:pt x="122" y="619"/>
                  </a:lnTo>
                  <a:lnTo>
                    <a:pt x="115" y="600"/>
                  </a:lnTo>
                  <a:lnTo>
                    <a:pt x="108" y="579"/>
                  </a:lnTo>
                  <a:lnTo>
                    <a:pt x="94" y="535"/>
                  </a:lnTo>
                  <a:lnTo>
                    <a:pt x="86" y="514"/>
                  </a:lnTo>
                  <a:lnTo>
                    <a:pt x="79" y="495"/>
                  </a:lnTo>
                  <a:lnTo>
                    <a:pt x="72" y="477"/>
                  </a:lnTo>
                  <a:lnTo>
                    <a:pt x="65" y="461"/>
                  </a:lnTo>
                  <a:lnTo>
                    <a:pt x="59" y="442"/>
                  </a:lnTo>
                  <a:lnTo>
                    <a:pt x="53" y="422"/>
                  </a:lnTo>
                  <a:lnTo>
                    <a:pt x="46" y="401"/>
                  </a:lnTo>
                  <a:lnTo>
                    <a:pt x="39" y="378"/>
                  </a:lnTo>
                  <a:lnTo>
                    <a:pt x="26" y="335"/>
                  </a:lnTo>
                  <a:lnTo>
                    <a:pt x="20" y="314"/>
                  </a:lnTo>
                  <a:lnTo>
                    <a:pt x="14" y="295"/>
                  </a:lnTo>
                  <a:lnTo>
                    <a:pt x="10" y="277"/>
                  </a:lnTo>
                  <a:lnTo>
                    <a:pt x="5" y="263"/>
                  </a:lnTo>
                  <a:lnTo>
                    <a:pt x="3" y="252"/>
                  </a:lnTo>
                  <a:lnTo>
                    <a:pt x="1" y="245"/>
                  </a:lnTo>
                  <a:lnTo>
                    <a:pt x="0" y="243"/>
                  </a:lnTo>
                  <a:lnTo>
                    <a:pt x="53" y="224"/>
                  </a:lnTo>
                  <a:lnTo>
                    <a:pt x="0" y="208"/>
                  </a:lnTo>
                  <a:lnTo>
                    <a:pt x="0" y="205"/>
                  </a:lnTo>
                  <a:lnTo>
                    <a:pt x="1" y="196"/>
                  </a:lnTo>
                  <a:lnTo>
                    <a:pt x="2" y="183"/>
                  </a:lnTo>
                  <a:lnTo>
                    <a:pt x="3" y="167"/>
                  </a:lnTo>
                  <a:lnTo>
                    <a:pt x="4" y="147"/>
                  </a:lnTo>
                  <a:lnTo>
                    <a:pt x="5" y="125"/>
                  </a:lnTo>
                  <a:lnTo>
                    <a:pt x="7" y="102"/>
                  </a:lnTo>
                  <a:lnTo>
                    <a:pt x="10" y="80"/>
                  </a:lnTo>
                  <a:lnTo>
                    <a:pt x="12" y="57"/>
                  </a:lnTo>
                  <a:lnTo>
                    <a:pt x="14" y="35"/>
                  </a:lnTo>
                  <a:lnTo>
                    <a:pt x="17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0" name="Freeform 24"/>
            <p:cNvSpPr>
              <a:spLocks/>
            </p:cNvSpPr>
            <p:nvPr/>
          </p:nvSpPr>
          <p:spPr bwMode="auto">
            <a:xfrm>
              <a:off x="4649787" y="1403350"/>
              <a:ext cx="1008063" cy="815975"/>
            </a:xfrm>
            <a:custGeom>
              <a:avLst/>
              <a:gdLst/>
              <a:ahLst/>
              <a:cxnLst>
                <a:cxn ang="0">
                  <a:pos x="344" y="4"/>
                </a:cxn>
                <a:cxn ang="0">
                  <a:pos x="417" y="25"/>
                </a:cxn>
                <a:cxn ang="0">
                  <a:pos x="485" y="62"/>
                </a:cxn>
                <a:cxn ang="0">
                  <a:pos x="545" y="116"/>
                </a:cxn>
                <a:cxn ang="0">
                  <a:pos x="596" y="183"/>
                </a:cxn>
                <a:cxn ang="0">
                  <a:pos x="635" y="264"/>
                </a:cxn>
                <a:cxn ang="0">
                  <a:pos x="613" y="307"/>
                </a:cxn>
                <a:cxn ang="0">
                  <a:pos x="574" y="343"/>
                </a:cxn>
                <a:cxn ang="0">
                  <a:pos x="522" y="368"/>
                </a:cxn>
                <a:cxn ang="0">
                  <a:pos x="460" y="378"/>
                </a:cxn>
                <a:cxn ang="0">
                  <a:pos x="386" y="370"/>
                </a:cxn>
                <a:cxn ang="0">
                  <a:pos x="316" y="349"/>
                </a:cxn>
                <a:cxn ang="0">
                  <a:pos x="258" y="322"/>
                </a:cxn>
                <a:cxn ang="0">
                  <a:pos x="213" y="291"/>
                </a:cxn>
                <a:cxn ang="0">
                  <a:pos x="180" y="261"/>
                </a:cxn>
                <a:cxn ang="0">
                  <a:pos x="158" y="238"/>
                </a:cxn>
                <a:cxn ang="0">
                  <a:pos x="147" y="224"/>
                </a:cxn>
                <a:cxn ang="0">
                  <a:pos x="146" y="262"/>
                </a:cxn>
                <a:cxn ang="0">
                  <a:pos x="137" y="332"/>
                </a:cxn>
                <a:cxn ang="0">
                  <a:pos x="118" y="391"/>
                </a:cxn>
                <a:cxn ang="0">
                  <a:pos x="92" y="438"/>
                </a:cxn>
                <a:cxn ang="0">
                  <a:pos x="64" y="476"/>
                </a:cxn>
                <a:cxn ang="0">
                  <a:pos x="36" y="503"/>
                </a:cxn>
                <a:cxn ang="0">
                  <a:pos x="17" y="496"/>
                </a:cxn>
                <a:cxn ang="0">
                  <a:pos x="5" y="441"/>
                </a:cxn>
                <a:cxn ang="0">
                  <a:pos x="0" y="366"/>
                </a:cxn>
                <a:cxn ang="0">
                  <a:pos x="8" y="292"/>
                </a:cxn>
                <a:cxn ang="0">
                  <a:pos x="26" y="220"/>
                </a:cxn>
                <a:cxn ang="0">
                  <a:pos x="55" y="153"/>
                </a:cxn>
                <a:cxn ang="0">
                  <a:pos x="94" y="96"/>
                </a:cxn>
                <a:cxn ang="0">
                  <a:pos x="142" y="49"/>
                </a:cxn>
                <a:cxn ang="0">
                  <a:pos x="199" y="17"/>
                </a:cxn>
                <a:cxn ang="0">
                  <a:pos x="269" y="1"/>
                </a:cxn>
              </a:cxnLst>
              <a:rect l="0" t="0" r="r" b="b"/>
              <a:pathLst>
                <a:path w="635" h="514">
                  <a:moveTo>
                    <a:pt x="307" y="0"/>
                  </a:moveTo>
                  <a:lnTo>
                    <a:pt x="344" y="4"/>
                  </a:lnTo>
                  <a:lnTo>
                    <a:pt x="381" y="12"/>
                  </a:lnTo>
                  <a:lnTo>
                    <a:pt x="417" y="25"/>
                  </a:lnTo>
                  <a:lnTo>
                    <a:pt x="452" y="41"/>
                  </a:lnTo>
                  <a:lnTo>
                    <a:pt x="485" y="62"/>
                  </a:lnTo>
                  <a:lnTo>
                    <a:pt x="516" y="87"/>
                  </a:lnTo>
                  <a:lnTo>
                    <a:pt x="545" y="116"/>
                  </a:lnTo>
                  <a:lnTo>
                    <a:pt x="572" y="148"/>
                  </a:lnTo>
                  <a:lnTo>
                    <a:pt x="596" y="183"/>
                  </a:lnTo>
                  <a:lnTo>
                    <a:pt x="617" y="222"/>
                  </a:lnTo>
                  <a:lnTo>
                    <a:pt x="635" y="264"/>
                  </a:lnTo>
                  <a:lnTo>
                    <a:pt x="626" y="286"/>
                  </a:lnTo>
                  <a:lnTo>
                    <a:pt x="613" y="307"/>
                  </a:lnTo>
                  <a:lnTo>
                    <a:pt x="596" y="325"/>
                  </a:lnTo>
                  <a:lnTo>
                    <a:pt x="574" y="343"/>
                  </a:lnTo>
                  <a:lnTo>
                    <a:pt x="550" y="357"/>
                  </a:lnTo>
                  <a:lnTo>
                    <a:pt x="522" y="368"/>
                  </a:lnTo>
                  <a:lnTo>
                    <a:pt x="492" y="375"/>
                  </a:lnTo>
                  <a:lnTo>
                    <a:pt x="460" y="378"/>
                  </a:lnTo>
                  <a:lnTo>
                    <a:pt x="426" y="376"/>
                  </a:lnTo>
                  <a:lnTo>
                    <a:pt x="386" y="370"/>
                  </a:lnTo>
                  <a:lnTo>
                    <a:pt x="350" y="361"/>
                  </a:lnTo>
                  <a:lnTo>
                    <a:pt x="316" y="349"/>
                  </a:lnTo>
                  <a:lnTo>
                    <a:pt x="285" y="336"/>
                  </a:lnTo>
                  <a:lnTo>
                    <a:pt x="258" y="322"/>
                  </a:lnTo>
                  <a:lnTo>
                    <a:pt x="234" y="306"/>
                  </a:lnTo>
                  <a:lnTo>
                    <a:pt x="213" y="291"/>
                  </a:lnTo>
                  <a:lnTo>
                    <a:pt x="195" y="276"/>
                  </a:lnTo>
                  <a:lnTo>
                    <a:pt x="180" y="261"/>
                  </a:lnTo>
                  <a:lnTo>
                    <a:pt x="168" y="249"/>
                  </a:lnTo>
                  <a:lnTo>
                    <a:pt x="158" y="238"/>
                  </a:lnTo>
                  <a:lnTo>
                    <a:pt x="151" y="230"/>
                  </a:lnTo>
                  <a:lnTo>
                    <a:pt x="147" y="224"/>
                  </a:lnTo>
                  <a:lnTo>
                    <a:pt x="146" y="222"/>
                  </a:lnTo>
                  <a:lnTo>
                    <a:pt x="146" y="262"/>
                  </a:lnTo>
                  <a:lnTo>
                    <a:pt x="143" y="299"/>
                  </a:lnTo>
                  <a:lnTo>
                    <a:pt x="137" y="332"/>
                  </a:lnTo>
                  <a:lnTo>
                    <a:pt x="129" y="363"/>
                  </a:lnTo>
                  <a:lnTo>
                    <a:pt x="118" y="391"/>
                  </a:lnTo>
                  <a:lnTo>
                    <a:pt x="106" y="415"/>
                  </a:lnTo>
                  <a:lnTo>
                    <a:pt x="92" y="438"/>
                  </a:lnTo>
                  <a:lnTo>
                    <a:pt x="79" y="458"/>
                  </a:lnTo>
                  <a:lnTo>
                    <a:pt x="64" y="476"/>
                  </a:lnTo>
                  <a:lnTo>
                    <a:pt x="49" y="490"/>
                  </a:lnTo>
                  <a:lnTo>
                    <a:pt x="36" y="503"/>
                  </a:lnTo>
                  <a:lnTo>
                    <a:pt x="22" y="514"/>
                  </a:lnTo>
                  <a:lnTo>
                    <a:pt x="17" y="496"/>
                  </a:lnTo>
                  <a:lnTo>
                    <a:pt x="12" y="477"/>
                  </a:lnTo>
                  <a:lnTo>
                    <a:pt x="5" y="441"/>
                  </a:lnTo>
                  <a:lnTo>
                    <a:pt x="1" y="404"/>
                  </a:lnTo>
                  <a:lnTo>
                    <a:pt x="0" y="366"/>
                  </a:lnTo>
                  <a:lnTo>
                    <a:pt x="3" y="329"/>
                  </a:lnTo>
                  <a:lnTo>
                    <a:pt x="8" y="292"/>
                  </a:lnTo>
                  <a:lnTo>
                    <a:pt x="16" y="255"/>
                  </a:lnTo>
                  <a:lnTo>
                    <a:pt x="26" y="220"/>
                  </a:lnTo>
                  <a:lnTo>
                    <a:pt x="39" y="185"/>
                  </a:lnTo>
                  <a:lnTo>
                    <a:pt x="55" y="153"/>
                  </a:lnTo>
                  <a:lnTo>
                    <a:pt x="73" y="123"/>
                  </a:lnTo>
                  <a:lnTo>
                    <a:pt x="94" y="96"/>
                  </a:lnTo>
                  <a:lnTo>
                    <a:pt x="117" y="71"/>
                  </a:lnTo>
                  <a:lnTo>
                    <a:pt x="142" y="49"/>
                  </a:lnTo>
                  <a:lnTo>
                    <a:pt x="170" y="31"/>
                  </a:lnTo>
                  <a:lnTo>
                    <a:pt x="199" y="17"/>
                  </a:lnTo>
                  <a:lnTo>
                    <a:pt x="230" y="7"/>
                  </a:lnTo>
                  <a:lnTo>
                    <a:pt x="269" y="1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1" name="Freeform 25"/>
            <p:cNvSpPr>
              <a:spLocks/>
            </p:cNvSpPr>
            <p:nvPr/>
          </p:nvSpPr>
          <p:spPr bwMode="auto">
            <a:xfrm>
              <a:off x="4838699" y="3898900"/>
              <a:ext cx="301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" y="2"/>
                </a:cxn>
                <a:cxn ang="0">
                  <a:pos x="17" y="4"/>
                </a:cxn>
                <a:cxn ang="0">
                  <a:pos x="19" y="9"/>
                </a:cxn>
                <a:cxn ang="0">
                  <a:pos x="17" y="15"/>
                </a:cxn>
                <a:cxn ang="0">
                  <a:pos x="15" y="17"/>
                </a:cxn>
                <a:cxn ang="0">
                  <a:pos x="10" y="18"/>
                </a:cxn>
                <a:cxn ang="0">
                  <a:pos x="7" y="18"/>
                </a:cxn>
                <a:cxn ang="0">
                  <a:pos x="4" y="17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10" y="0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lnTo>
                    <a:pt x="15" y="2"/>
                  </a:lnTo>
                  <a:lnTo>
                    <a:pt x="17" y="4"/>
                  </a:lnTo>
                  <a:lnTo>
                    <a:pt x="19" y="9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2" name="Freeform 26"/>
            <p:cNvSpPr>
              <a:spLocks/>
            </p:cNvSpPr>
            <p:nvPr/>
          </p:nvSpPr>
          <p:spPr bwMode="auto">
            <a:xfrm>
              <a:off x="4797424" y="4025900"/>
              <a:ext cx="28575" cy="3016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4"/>
                </a:cxn>
                <a:cxn ang="0">
                  <a:pos x="17" y="6"/>
                </a:cxn>
                <a:cxn ang="0">
                  <a:pos x="18" y="10"/>
                </a:cxn>
                <a:cxn ang="0">
                  <a:pos x="16" y="15"/>
                </a:cxn>
                <a:cxn ang="0">
                  <a:pos x="15" y="17"/>
                </a:cxn>
                <a:cxn ang="0">
                  <a:pos x="9" y="19"/>
                </a:cxn>
                <a:cxn ang="0">
                  <a:pos x="4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5" y="1"/>
                </a:cxn>
                <a:cxn ang="0">
                  <a:pos x="8" y="0"/>
                </a:cxn>
              </a:cxnLst>
              <a:rect l="0" t="0" r="r" b="b"/>
              <a:pathLst>
                <a:path w="18" h="19">
                  <a:moveTo>
                    <a:pt x="8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7" y="6"/>
                  </a:lnTo>
                  <a:lnTo>
                    <a:pt x="18" y="10"/>
                  </a:lnTo>
                  <a:lnTo>
                    <a:pt x="16" y="15"/>
                  </a:lnTo>
                  <a:lnTo>
                    <a:pt x="15" y="17"/>
                  </a:lnTo>
                  <a:lnTo>
                    <a:pt x="9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3" name="Freeform 27"/>
            <p:cNvSpPr>
              <a:spLocks/>
            </p:cNvSpPr>
            <p:nvPr/>
          </p:nvSpPr>
          <p:spPr bwMode="auto">
            <a:xfrm>
              <a:off x="5576887" y="1927225"/>
              <a:ext cx="107950" cy="50641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2"/>
                </a:cxn>
                <a:cxn ang="0">
                  <a:pos x="52" y="9"/>
                </a:cxn>
                <a:cxn ang="0">
                  <a:pos x="55" y="20"/>
                </a:cxn>
                <a:cxn ang="0">
                  <a:pos x="59" y="35"/>
                </a:cxn>
                <a:cxn ang="0">
                  <a:pos x="63" y="54"/>
                </a:cxn>
                <a:cxn ang="0">
                  <a:pos x="66" y="74"/>
                </a:cxn>
                <a:cxn ang="0">
                  <a:pos x="68" y="99"/>
                </a:cxn>
                <a:cxn ang="0">
                  <a:pos x="68" y="125"/>
                </a:cxn>
                <a:cxn ang="0">
                  <a:pos x="65" y="155"/>
                </a:cxn>
                <a:cxn ang="0">
                  <a:pos x="60" y="186"/>
                </a:cxn>
                <a:cxn ang="0">
                  <a:pos x="51" y="217"/>
                </a:cxn>
                <a:cxn ang="0">
                  <a:pos x="39" y="250"/>
                </a:cxn>
                <a:cxn ang="0">
                  <a:pos x="22" y="284"/>
                </a:cxn>
                <a:cxn ang="0">
                  <a:pos x="0" y="319"/>
                </a:cxn>
                <a:cxn ang="0">
                  <a:pos x="1" y="317"/>
                </a:cxn>
                <a:cxn ang="0">
                  <a:pos x="5" y="310"/>
                </a:cxn>
                <a:cxn ang="0">
                  <a:pos x="9" y="299"/>
                </a:cxn>
                <a:cxn ang="0">
                  <a:pos x="16" y="286"/>
                </a:cxn>
                <a:cxn ang="0">
                  <a:pos x="23" y="268"/>
                </a:cxn>
                <a:cxn ang="0">
                  <a:pos x="30" y="248"/>
                </a:cxn>
                <a:cxn ang="0">
                  <a:pos x="38" y="225"/>
                </a:cxn>
                <a:cxn ang="0">
                  <a:pos x="45" y="198"/>
                </a:cxn>
                <a:cxn ang="0">
                  <a:pos x="50" y="170"/>
                </a:cxn>
                <a:cxn ang="0">
                  <a:pos x="55" y="139"/>
                </a:cxn>
                <a:cxn ang="0">
                  <a:pos x="57" y="107"/>
                </a:cxn>
                <a:cxn ang="0">
                  <a:pos x="57" y="73"/>
                </a:cxn>
                <a:cxn ang="0">
                  <a:pos x="54" y="37"/>
                </a:cxn>
                <a:cxn ang="0">
                  <a:pos x="49" y="0"/>
                </a:cxn>
              </a:cxnLst>
              <a:rect l="0" t="0" r="r" b="b"/>
              <a:pathLst>
                <a:path w="68" h="319">
                  <a:moveTo>
                    <a:pt x="49" y="0"/>
                  </a:moveTo>
                  <a:lnTo>
                    <a:pt x="49" y="2"/>
                  </a:lnTo>
                  <a:lnTo>
                    <a:pt x="52" y="9"/>
                  </a:lnTo>
                  <a:lnTo>
                    <a:pt x="55" y="20"/>
                  </a:lnTo>
                  <a:lnTo>
                    <a:pt x="59" y="35"/>
                  </a:lnTo>
                  <a:lnTo>
                    <a:pt x="63" y="54"/>
                  </a:lnTo>
                  <a:lnTo>
                    <a:pt x="66" y="74"/>
                  </a:lnTo>
                  <a:lnTo>
                    <a:pt x="68" y="99"/>
                  </a:lnTo>
                  <a:lnTo>
                    <a:pt x="68" y="125"/>
                  </a:lnTo>
                  <a:lnTo>
                    <a:pt x="65" y="155"/>
                  </a:lnTo>
                  <a:lnTo>
                    <a:pt x="60" y="186"/>
                  </a:lnTo>
                  <a:lnTo>
                    <a:pt x="51" y="217"/>
                  </a:lnTo>
                  <a:lnTo>
                    <a:pt x="39" y="250"/>
                  </a:lnTo>
                  <a:lnTo>
                    <a:pt x="22" y="284"/>
                  </a:lnTo>
                  <a:lnTo>
                    <a:pt x="0" y="319"/>
                  </a:lnTo>
                  <a:lnTo>
                    <a:pt x="1" y="317"/>
                  </a:lnTo>
                  <a:lnTo>
                    <a:pt x="5" y="310"/>
                  </a:lnTo>
                  <a:lnTo>
                    <a:pt x="9" y="299"/>
                  </a:lnTo>
                  <a:lnTo>
                    <a:pt x="16" y="286"/>
                  </a:lnTo>
                  <a:lnTo>
                    <a:pt x="23" y="268"/>
                  </a:lnTo>
                  <a:lnTo>
                    <a:pt x="30" y="248"/>
                  </a:lnTo>
                  <a:lnTo>
                    <a:pt x="38" y="225"/>
                  </a:lnTo>
                  <a:lnTo>
                    <a:pt x="45" y="198"/>
                  </a:lnTo>
                  <a:lnTo>
                    <a:pt x="50" y="170"/>
                  </a:lnTo>
                  <a:lnTo>
                    <a:pt x="55" y="139"/>
                  </a:lnTo>
                  <a:lnTo>
                    <a:pt x="57" y="107"/>
                  </a:lnTo>
                  <a:lnTo>
                    <a:pt x="57" y="73"/>
                  </a:lnTo>
                  <a:lnTo>
                    <a:pt x="54" y="3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4" name="Freeform 28"/>
            <p:cNvSpPr>
              <a:spLocks/>
            </p:cNvSpPr>
            <p:nvPr/>
          </p:nvSpPr>
          <p:spPr bwMode="auto">
            <a:xfrm>
              <a:off x="5076824" y="1670050"/>
              <a:ext cx="468313" cy="285750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66" y="1"/>
                </a:cxn>
                <a:cxn ang="0">
                  <a:pos x="270" y="6"/>
                </a:cxn>
                <a:cxn ang="0">
                  <a:pos x="273" y="13"/>
                </a:cxn>
                <a:cxn ang="0">
                  <a:pos x="279" y="22"/>
                </a:cxn>
                <a:cxn ang="0">
                  <a:pos x="283" y="34"/>
                </a:cxn>
                <a:cxn ang="0">
                  <a:pos x="289" y="47"/>
                </a:cxn>
                <a:cxn ang="0">
                  <a:pos x="293" y="62"/>
                </a:cxn>
                <a:cxn ang="0">
                  <a:pos x="294" y="76"/>
                </a:cxn>
                <a:cxn ang="0">
                  <a:pos x="295" y="92"/>
                </a:cxn>
                <a:cxn ang="0">
                  <a:pos x="293" y="107"/>
                </a:cxn>
                <a:cxn ang="0">
                  <a:pos x="287" y="122"/>
                </a:cxn>
                <a:cxn ang="0">
                  <a:pos x="278" y="136"/>
                </a:cxn>
                <a:cxn ang="0">
                  <a:pos x="263" y="150"/>
                </a:cxn>
                <a:cxn ang="0">
                  <a:pos x="245" y="162"/>
                </a:cxn>
                <a:cxn ang="0">
                  <a:pos x="221" y="172"/>
                </a:cxn>
                <a:cxn ang="0">
                  <a:pos x="194" y="178"/>
                </a:cxn>
                <a:cxn ang="0">
                  <a:pos x="167" y="180"/>
                </a:cxn>
                <a:cxn ang="0">
                  <a:pos x="141" y="178"/>
                </a:cxn>
                <a:cxn ang="0">
                  <a:pos x="113" y="174"/>
                </a:cxn>
                <a:cxn ang="0">
                  <a:pos x="89" y="167"/>
                </a:cxn>
                <a:cxn ang="0">
                  <a:pos x="65" y="158"/>
                </a:cxn>
                <a:cxn ang="0">
                  <a:pos x="43" y="147"/>
                </a:cxn>
                <a:cxn ang="0">
                  <a:pos x="25" y="136"/>
                </a:cxn>
                <a:cxn ang="0">
                  <a:pos x="11" y="124"/>
                </a:cxn>
                <a:cxn ang="0">
                  <a:pos x="0" y="111"/>
                </a:cxn>
                <a:cxn ang="0">
                  <a:pos x="1" y="112"/>
                </a:cxn>
                <a:cxn ang="0">
                  <a:pos x="8" y="114"/>
                </a:cxn>
                <a:cxn ang="0">
                  <a:pos x="18" y="118"/>
                </a:cxn>
                <a:cxn ang="0">
                  <a:pos x="31" y="122"/>
                </a:cxn>
                <a:cxn ang="0">
                  <a:pos x="46" y="126"/>
                </a:cxn>
                <a:cxn ang="0">
                  <a:pos x="63" y="130"/>
                </a:cxn>
                <a:cxn ang="0">
                  <a:pos x="83" y="133"/>
                </a:cxn>
                <a:cxn ang="0">
                  <a:pos x="103" y="134"/>
                </a:cxn>
                <a:cxn ang="0">
                  <a:pos x="124" y="133"/>
                </a:cxn>
                <a:cxn ang="0">
                  <a:pos x="146" y="129"/>
                </a:cxn>
                <a:cxn ang="0">
                  <a:pos x="167" y="123"/>
                </a:cxn>
                <a:cxn ang="0">
                  <a:pos x="187" y="112"/>
                </a:cxn>
                <a:cxn ang="0">
                  <a:pos x="184" y="112"/>
                </a:cxn>
                <a:cxn ang="0">
                  <a:pos x="178" y="111"/>
                </a:cxn>
                <a:cxn ang="0">
                  <a:pos x="169" y="110"/>
                </a:cxn>
                <a:cxn ang="0">
                  <a:pos x="156" y="107"/>
                </a:cxn>
                <a:cxn ang="0">
                  <a:pos x="142" y="103"/>
                </a:cxn>
                <a:cxn ang="0">
                  <a:pos x="129" y="97"/>
                </a:cxn>
                <a:cxn ang="0">
                  <a:pos x="114" y="89"/>
                </a:cxn>
                <a:cxn ang="0">
                  <a:pos x="102" y="78"/>
                </a:cxn>
                <a:cxn ang="0">
                  <a:pos x="91" y="63"/>
                </a:cxn>
                <a:cxn ang="0">
                  <a:pos x="92" y="64"/>
                </a:cxn>
                <a:cxn ang="0">
                  <a:pos x="97" y="65"/>
                </a:cxn>
                <a:cxn ang="0">
                  <a:pos x="104" y="67"/>
                </a:cxn>
                <a:cxn ang="0">
                  <a:pos x="114" y="69"/>
                </a:cxn>
                <a:cxn ang="0">
                  <a:pos x="126" y="71"/>
                </a:cxn>
                <a:cxn ang="0">
                  <a:pos x="140" y="72"/>
                </a:cxn>
                <a:cxn ang="0">
                  <a:pos x="154" y="72"/>
                </a:cxn>
                <a:cxn ang="0">
                  <a:pos x="169" y="72"/>
                </a:cxn>
                <a:cxn ang="0">
                  <a:pos x="184" y="70"/>
                </a:cxn>
                <a:cxn ang="0">
                  <a:pos x="200" y="67"/>
                </a:cxn>
                <a:cxn ang="0">
                  <a:pos x="214" y="62"/>
                </a:cxn>
                <a:cxn ang="0">
                  <a:pos x="228" y="55"/>
                </a:cxn>
                <a:cxn ang="0">
                  <a:pos x="241" y="45"/>
                </a:cxn>
                <a:cxn ang="0">
                  <a:pos x="251" y="33"/>
                </a:cxn>
                <a:cxn ang="0">
                  <a:pos x="260" y="18"/>
                </a:cxn>
                <a:cxn ang="0">
                  <a:pos x="265" y="0"/>
                </a:cxn>
              </a:cxnLst>
              <a:rect l="0" t="0" r="r" b="b"/>
              <a:pathLst>
                <a:path w="295" h="180">
                  <a:moveTo>
                    <a:pt x="265" y="0"/>
                  </a:moveTo>
                  <a:lnTo>
                    <a:pt x="266" y="1"/>
                  </a:lnTo>
                  <a:lnTo>
                    <a:pt x="270" y="6"/>
                  </a:lnTo>
                  <a:lnTo>
                    <a:pt x="273" y="13"/>
                  </a:lnTo>
                  <a:lnTo>
                    <a:pt x="279" y="22"/>
                  </a:lnTo>
                  <a:lnTo>
                    <a:pt x="283" y="34"/>
                  </a:lnTo>
                  <a:lnTo>
                    <a:pt x="289" y="47"/>
                  </a:lnTo>
                  <a:lnTo>
                    <a:pt x="293" y="62"/>
                  </a:lnTo>
                  <a:lnTo>
                    <a:pt x="294" y="76"/>
                  </a:lnTo>
                  <a:lnTo>
                    <a:pt x="295" y="92"/>
                  </a:lnTo>
                  <a:lnTo>
                    <a:pt x="293" y="107"/>
                  </a:lnTo>
                  <a:lnTo>
                    <a:pt x="287" y="122"/>
                  </a:lnTo>
                  <a:lnTo>
                    <a:pt x="278" y="136"/>
                  </a:lnTo>
                  <a:lnTo>
                    <a:pt x="263" y="150"/>
                  </a:lnTo>
                  <a:lnTo>
                    <a:pt x="245" y="162"/>
                  </a:lnTo>
                  <a:lnTo>
                    <a:pt x="221" y="172"/>
                  </a:lnTo>
                  <a:lnTo>
                    <a:pt x="194" y="178"/>
                  </a:lnTo>
                  <a:lnTo>
                    <a:pt x="167" y="180"/>
                  </a:lnTo>
                  <a:lnTo>
                    <a:pt x="141" y="178"/>
                  </a:lnTo>
                  <a:lnTo>
                    <a:pt x="113" y="174"/>
                  </a:lnTo>
                  <a:lnTo>
                    <a:pt x="89" y="167"/>
                  </a:lnTo>
                  <a:lnTo>
                    <a:pt x="65" y="158"/>
                  </a:lnTo>
                  <a:lnTo>
                    <a:pt x="43" y="147"/>
                  </a:lnTo>
                  <a:lnTo>
                    <a:pt x="25" y="136"/>
                  </a:lnTo>
                  <a:lnTo>
                    <a:pt x="11" y="124"/>
                  </a:lnTo>
                  <a:lnTo>
                    <a:pt x="0" y="111"/>
                  </a:lnTo>
                  <a:lnTo>
                    <a:pt x="1" y="112"/>
                  </a:lnTo>
                  <a:lnTo>
                    <a:pt x="8" y="114"/>
                  </a:lnTo>
                  <a:lnTo>
                    <a:pt x="18" y="118"/>
                  </a:lnTo>
                  <a:lnTo>
                    <a:pt x="31" y="122"/>
                  </a:lnTo>
                  <a:lnTo>
                    <a:pt x="46" y="126"/>
                  </a:lnTo>
                  <a:lnTo>
                    <a:pt x="63" y="130"/>
                  </a:lnTo>
                  <a:lnTo>
                    <a:pt x="83" y="133"/>
                  </a:lnTo>
                  <a:lnTo>
                    <a:pt x="103" y="134"/>
                  </a:lnTo>
                  <a:lnTo>
                    <a:pt x="124" y="133"/>
                  </a:lnTo>
                  <a:lnTo>
                    <a:pt x="146" y="129"/>
                  </a:lnTo>
                  <a:lnTo>
                    <a:pt x="167" y="123"/>
                  </a:lnTo>
                  <a:lnTo>
                    <a:pt x="187" y="112"/>
                  </a:lnTo>
                  <a:lnTo>
                    <a:pt x="184" y="112"/>
                  </a:lnTo>
                  <a:lnTo>
                    <a:pt x="178" y="111"/>
                  </a:lnTo>
                  <a:lnTo>
                    <a:pt x="169" y="110"/>
                  </a:lnTo>
                  <a:lnTo>
                    <a:pt x="156" y="107"/>
                  </a:lnTo>
                  <a:lnTo>
                    <a:pt x="142" y="103"/>
                  </a:lnTo>
                  <a:lnTo>
                    <a:pt x="129" y="97"/>
                  </a:lnTo>
                  <a:lnTo>
                    <a:pt x="114" y="89"/>
                  </a:lnTo>
                  <a:lnTo>
                    <a:pt x="102" y="78"/>
                  </a:lnTo>
                  <a:lnTo>
                    <a:pt x="91" y="63"/>
                  </a:lnTo>
                  <a:lnTo>
                    <a:pt x="92" y="64"/>
                  </a:lnTo>
                  <a:lnTo>
                    <a:pt x="97" y="65"/>
                  </a:lnTo>
                  <a:lnTo>
                    <a:pt x="104" y="67"/>
                  </a:lnTo>
                  <a:lnTo>
                    <a:pt x="114" y="69"/>
                  </a:lnTo>
                  <a:lnTo>
                    <a:pt x="126" y="71"/>
                  </a:lnTo>
                  <a:lnTo>
                    <a:pt x="140" y="72"/>
                  </a:lnTo>
                  <a:lnTo>
                    <a:pt x="154" y="72"/>
                  </a:lnTo>
                  <a:lnTo>
                    <a:pt x="169" y="72"/>
                  </a:lnTo>
                  <a:lnTo>
                    <a:pt x="184" y="70"/>
                  </a:lnTo>
                  <a:lnTo>
                    <a:pt x="200" y="67"/>
                  </a:lnTo>
                  <a:lnTo>
                    <a:pt x="214" y="62"/>
                  </a:lnTo>
                  <a:lnTo>
                    <a:pt x="228" y="55"/>
                  </a:lnTo>
                  <a:lnTo>
                    <a:pt x="241" y="45"/>
                  </a:lnTo>
                  <a:lnTo>
                    <a:pt x="251" y="33"/>
                  </a:lnTo>
                  <a:lnTo>
                    <a:pt x="260" y="18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3636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" name="Freeform 29"/>
            <p:cNvSpPr>
              <a:spLocks/>
            </p:cNvSpPr>
            <p:nvPr/>
          </p:nvSpPr>
          <p:spPr bwMode="auto">
            <a:xfrm>
              <a:off x="5459412" y="3662363"/>
              <a:ext cx="111125" cy="18097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7" y="3"/>
                </a:cxn>
                <a:cxn ang="0">
                  <a:pos x="59" y="3"/>
                </a:cxn>
                <a:cxn ang="0">
                  <a:pos x="70" y="1"/>
                </a:cxn>
                <a:cxn ang="0">
                  <a:pos x="49" y="113"/>
                </a:cxn>
                <a:cxn ang="0">
                  <a:pos x="33" y="114"/>
                </a:cxn>
                <a:cxn ang="0">
                  <a:pos x="20" y="112"/>
                </a:cxn>
                <a:cxn ang="0">
                  <a:pos x="9" y="109"/>
                </a:cxn>
                <a:cxn ang="0">
                  <a:pos x="0" y="106"/>
                </a:cxn>
                <a:cxn ang="0">
                  <a:pos x="35" y="0"/>
                </a:cxn>
              </a:cxnLst>
              <a:rect l="0" t="0" r="r" b="b"/>
              <a:pathLst>
                <a:path w="70" h="114">
                  <a:moveTo>
                    <a:pt x="35" y="0"/>
                  </a:moveTo>
                  <a:lnTo>
                    <a:pt x="47" y="3"/>
                  </a:lnTo>
                  <a:lnTo>
                    <a:pt x="59" y="3"/>
                  </a:lnTo>
                  <a:lnTo>
                    <a:pt x="70" y="1"/>
                  </a:lnTo>
                  <a:lnTo>
                    <a:pt x="49" y="113"/>
                  </a:lnTo>
                  <a:lnTo>
                    <a:pt x="33" y="114"/>
                  </a:lnTo>
                  <a:lnTo>
                    <a:pt x="20" y="112"/>
                  </a:lnTo>
                  <a:lnTo>
                    <a:pt x="9" y="109"/>
                  </a:lnTo>
                  <a:lnTo>
                    <a:pt x="0" y="10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97D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6" name="Freeform 30"/>
            <p:cNvSpPr>
              <a:spLocks/>
            </p:cNvSpPr>
            <p:nvPr/>
          </p:nvSpPr>
          <p:spPr bwMode="auto">
            <a:xfrm>
              <a:off x="4491037" y="2782888"/>
              <a:ext cx="1065213" cy="1079500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289" y="373"/>
                </a:cxn>
                <a:cxn ang="0">
                  <a:pos x="671" y="540"/>
                </a:cxn>
                <a:cxn ang="0">
                  <a:pos x="630" y="680"/>
                </a:cxn>
                <a:cxn ang="0">
                  <a:pos x="627" y="680"/>
                </a:cxn>
                <a:cxn ang="0">
                  <a:pos x="619" y="679"/>
                </a:cxn>
                <a:cxn ang="0">
                  <a:pos x="607" y="676"/>
                </a:cxn>
                <a:cxn ang="0">
                  <a:pos x="592" y="672"/>
                </a:cxn>
                <a:cxn ang="0">
                  <a:pos x="576" y="668"/>
                </a:cxn>
                <a:cxn ang="0">
                  <a:pos x="560" y="662"/>
                </a:cxn>
                <a:cxn ang="0">
                  <a:pos x="543" y="656"/>
                </a:cxn>
                <a:cxn ang="0">
                  <a:pos x="533" y="651"/>
                </a:cxn>
                <a:cxn ang="0">
                  <a:pos x="520" y="646"/>
                </a:cxn>
                <a:cxn ang="0">
                  <a:pos x="485" y="629"/>
                </a:cxn>
                <a:cxn ang="0">
                  <a:pos x="464" y="619"/>
                </a:cxn>
                <a:cxn ang="0">
                  <a:pos x="441" y="608"/>
                </a:cxn>
                <a:cxn ang="0">
                  <a:pos x="418" y="596"/>
                </a:cxn>
                <a:cxn ang="0">
                  <a:pos x="393" y="584"/>
                </a:cxn>
                <a:cxn ang="0">
                  <a:pos x="370" y="572"/>
                </a:cxn>
                <a:cxn ang="0">
                  <a:pos x="345" y="559"/>
                </a:cxn>
                <a:cxn ang="0">
                  <a:pos x="321" y="547"/>
                </a:cxn>
                <a:cxn ang="0">
                  <a:pos x="299" y="537"/>
                </a:cxn>
                <a:cxn ang="0">
                  <a:pos x="278" y="526"/>
                </a:cxn>
                <a:cxn ang="0">
                  <a:pos x="259" y="516"/>
                </a:cxn>
                <a:cxn ang="0">
                  <a:pos x="242" y="507"/>
                </a:cxn>
                <a:cxn ang="0">
                  <a:pos x="229" y="501"/>
                </a:cxn>
                <a:cxn ang="0">
                  <a:pos x="219" y="496"/>
                </a:cxn>
                <a:cxn ang="0">
                  <a:pos x="209" y="491"/>
                </a:cxn>
                <a:cxn ang="0">
                  <a:pos x="0" y="191"/>
                </a:cxn>
                <a:cxn ang="0">
                  <a:pos x="86" y="0"/>
                </a:cxn>
              </a:cxnLst>
              <a:rect l="0" t="0" r="r" b="b"/>
              <a:pathLst>
                <a:path w="671" h="680">
                  <a:moveTo>
                    <a:pt x="86" y="0"/>
                  </a:moveTo>
                  <a:lnTo>
                    <a:pt x="289" y="373"/>
                  </a:lnTo>
                  <a:lnTo>
                    <a:pt x="671" y="540"/>
                  </a:lnTo>
                  <a:lnTo>
                    <a:pt x="630" y="680"/>
                  </a:lnTo>
                  <a:lnTo>
                    <a:pt x="627" y="680"/>
                  </a:lnTo>
                  <a:lnTo>
                    <a:pt x="619" y="679"/>
                  </a:lnTo>
                  <a:lnTo>
                    <a:pt x="607" y="676"/>
                  </a:lnTo>
                  <a:lnTo>
                    <a:pt x="592" y="672"/>
                  </a:lnTo>
                  <a:lnTo>
                    <a:pt x="576" y="668"/>
                  </a:lnTo>
                  <a:lnTo>
                    <a:pt x="560" y="662"/>
                  </a:lnTo>
                  <a:lnTo>
                    <a:pt x="543" y="656"/>
                  </a:lnTo>
                  <a:lnTo>
                    <a:pt x="533" y="651"/>
                  </a:lnTo>
                  <a:lnTo>
                    <a:pt x="520" y="646"/>
                  </a:lnTo>
                  <a:lnTo>
                    <a:pt x="485" y="629"/>
                  </a:lnTo>
                  <a:lnTo>
                    <a:pt x="464" y="619"/>
                  </a:lnTo>
                  <a:lnTo>
                    <a:pt x="441" y="608"/>
                  </a:lnTo>
                  <a:lnTo>
                    <a:pt x="418" y="596"/>
                  </a:lnTo>
                  <a:lnTo>
                    <a:pt x="393" y="584"/>
                  </a:lnTo>
                  <a:lnTo>
                    <a:pt x="370" y="572"/>
                  </a:lnTo>
                  <a:lnTo>
                    <a:pt x="345" y="559"/>
                  </a:lnTo>
                  <a:lnTo>
                    <a:pt x="321" y="547"/>
                  </a:lnTo>
                  <a:lnTo>
                    <a:pt x="299" y="537"/>
                  </a:lnTo>
                  <a:lnTo>
                    <a:pt x="278" y="526"/>
                  </a:lnTo>
                  <a:lnTo>
                    <a:pt x="259" y="516"/>
                  </a:lnTo>
                  <a:lnTo>
                    <a:pt x="242" y="507"/>
                  </a:lnTo>
                  <a:lnTo>
                    <a:pt x="229" y="501"/>
                  </a:lnTo>
                  <a:lnTo>
                    <a:pt x="219" y="496"/>
                  </a:lnTo>
                  <a:lnTo>
                    <a:pt x="209" y="491"/>
                  </a:lnTo>
                  <a:lnTo>
                    <a:pt x="0" y="19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7" name="Freeform 31"/>
            <p:cNvSpPr>
              <a:spLocks noEditPoints="1"/>
            </p:cNvSpPr>
            <p:nvPr/>
          </p:nvSpPr>
          <p:spPr bwMode="auto">
            <a:xfrm>
              <a:off x="4506912" y="3200400"/>
              <a:ext cx="889000" cy="633412"/>
            </a:xfrm>
            <a:custGeom>
              <a:avLst/>
              <a:gdLst/>
              <a:ahLst/>
              <a:cxnLst>
                <a:cxn ang="0">
                  <a:pos x="445" y="345"/>
                </a:cxn>
                <a:cxn ang="0">
                  <a:pos x="560" y="399"/>
                </a:cxn>
                <a:cxn ang="0">
                  <a:pos x="549" y="396"/>
                </a:cxn>
                <a:cxn ang="0">
                  <a:pos x="535" y="390"/>
                </a:cxn>
                <a:cxn ang="0">
                  <a:pos x="520" y="383"/>
                </a:cxn>
                <a:cxn ang="0">
                  <a:pos x="501" y="374"/>
                </a:cxn>
                <a:cxn ang="0">
                  <a:pos x="481" y="363"/>
                </a:cxn>
                <a:cxn ang="0">
                  <a:pos x="459" y="352"/>
                </a:cxn>
                <a:cxn ang="0">
                  <a:pos x="445" y="345"/>
                </a:cxn>
                <a:cxn ang="0">
                  <a:pos x="10" y="0"/>
                </a:cxn>
                <a:cxn ang="0">
                  <a:pos x="18" y="1"/>
                </a:cxn>
                <a:cxn ang="0">
                  <a:pos x="27" y="3"/>
                </a:cxn>
                <a:cxn ang="0">
                  <a:pos x="38" y="7"/>
                </a:cxn>
                <a:cxn ang="0">
                  <a:pos x="50" y="14"/>
                </a:cxn>
                <a:cxn ang="0">
                  <a:pos x="65" y="25"/>
                </a:cxn>
                <a:cxn ang="0">
                  <a:pos x="80" y="40"/>
                </a:cxn>
                <a:cxn ang="0">
                  <a:pos x="89" y="51"/>
                </a:cxn>
                <a:cxn ang="0">
                  <a:pos x="101" y="65"/>
                </a:cxn>
                <a:cxn ang="0">
                  <a:pos x="113" y="80"/>
                </a:cxn>
                <a:cxn ang="0">
                  <a:pos x="139" y="112"/>
                </a:cxn>
                <a:cxn ang="0">
                  <a:pos x="151" y="130"/>
                </a:cxn>
                <a:cxn ang="0">
                  <a:pos x="164" y="146"/>
                </a:cxn>
                <a:cxn ang="0">
                  <a:pos x="175" y="161"/>
                </a:cxn>
                <a:cxn ang="0">
                  <a:pos x="186" y="176"/>
                </a:cxn>
                <a:cxn ang="0">
                  <a:pos x="196" y="189"/>
                </a:cxn>
                <a:cxn ang="0">
                  <a:pos x="204" y="200"/>
                </a:cxn>
                <a:cxn ang="0">
                  <a:pos x="209" y="208"/>
                </a:cxn>
                <a:cxn ang="0">
                  <a:pos x="214" y="213"/>
                </a:cxn>
                <a:cxn ang="0">
                  <a:pos x="215" y="215"/>
                </a:cxn>
                <a:cxn ang="0">
                  <a:pos x="217" y="216"/>
                </a:cxn>
                <a:cxn ang="0">
                  <a:pos x="223" y="220"/>
                </a:cxn>
                <a:cxn ang="0">
                  <a:pos x="232" y="225"/>
                </a:cxn>
                <a:cxn ang="0">
                  <a:pos x="245" y="233"/>
                </a:cxn>
                <a:cxn ang="0">
                  <a:pos x="260" y="242"/>
                </a:cxn>
                <a:cxn ang="0">
                  <a:pos x="278" y="252"/>
                </a:cxn>
                <a:cxn ang="0">
                  <a:pos x="298" y="263"/>
                </a:cxn>
                <a:cxn ang="0">
                  <a:pos x="319" y="275"/>
                </a:cxn>
                <a:cxn ang="0">
                  <a:pos x="341" y="288"/>
                </a:cxn>
                <a:cxn ang="0">
                  <a:pos x="389" y="314"/>
                </a:cxn>
                <a:cxn ang="0">
                  <a:pos x="412" y="327"/>
                </a:cxn>
                <a:cxn ang="0">
                  <a:pos x="436" y="340"/>
                </a:cxn>
                <a:cxn ang="0">
                  <a:pos x="445" y="345"/>
                </a:cxn>
                <a:cxn ang="0">
                  <a:pos x="199" y="228"/>
                </a:cxn>
                <a:cxn ang="0">
                  <a:pos x="198" y="226"/>
                </a:cxn>
                <a:cxn ang="0">
                  <a:pos x="193" y="221"/>
                </a:cxn>
                <a:cxn ang="0">
                  <a:pos x="186" y="213"/>
                </a:cxn>
                <a:cxn ang="0">
                  <a:pos x="177" y="202"/>
                </a:cxn>
                <a:cxn ang="0">
                  <a:pos x="165" y="188"/>
                </a:cxn>
                <a:cxn ang="0">
                  <a:pos x="151" y="172"/>
                </a:cxn>
                <a:cxn ang="0">
                  <a:pos x="137" y="155"/>
                </a:cxn>
                <a:cxn ang="0">
                  <a:pos x="120" y="137"/>
                </a:cxn>
                <a:cxn ang="0">
                  <a:pos x="104" y="118"/>
                </a:cxn>
                <a:cxn ang="0">
                  <a:pos x="87" y="98"/>
                </a:cxn>
                <a:cxn ang="0">
                  <a:pos x="50" y="58"/>
                </a:cxn>
                <a:cxn ang="0">
                  <a:pos x="33" y="38"/>
                </a:cxn>
                <a:cxn ang="0">
                  <a:pos x="17" y="19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5" y="1"/>
                </a:cxn>
                <a:cxn ang="0">
                  <a:pos x="10" y="0"/>
                </a:cxn>
              </a:cxnLst>
              <a:rect l="0" t="0" r="r" b="b"/>
              <a:pathLst>
                <a:path w="560" h="399">
                  <a:moveTo>
                    <a:pt x="445" y="345"/>
                  </a:moveTo>
                  <a:lnTo>
                    <a:pt x="560" y="399"/>
                  </a:lnTo>
                  <a:lnTo>
                    <a:pt x="549" y="396"/>
                  </a:lnTo>
                  <a:lnTo>
                    <a:pt x="535" y="390"/>
                  </a:lnTo>
                  <a:lnTo>
                    <a:pt x="520" y="383"/>
                  </a:lnTo>
                  <a:lnTo>
                    <a:pt x="501" y="374"/>
                  </a:lnTo>
                  <a:lnTo>
                    <a:pt x="481" y="363"/>
                  </a:lnTo>
                  <a:lnTo>
                    <a:pt x="459" y="352"/>
                  </a:lnTo>
                  <a:lnTo>
                    <a:pt x="445" y="345"/>
                  </a:lnTo>
                  <a:close/>
                  <a:moveTo>
                    <a:pt x="10" y="0"/>
                  </a:moveTo>
                  <a:lnTo>
                    <a:pt x="18" y="1"/>
                  </a:lnTo>
                  <a:lnTo>
                    <a:pt x="27" y="3"/>
                  </a:lnTo>
                  <a:lnTo>
                    <a:pt x="38" y="7"/>
                  </a:lnTo>
                  <a:lnTo>
                    <a:pt x="50" y="14"/>
                  </a:lnTo>
                  <a:lnTo>
                    <a:pt x="65" y="25"/>
                  </a:lnTo>
                  <a:lnTo>
                    <a:pt x="80" y="40"/>
                  </a:lnTo>
                  <a:lnTo>
                    <a:pt x="89" y="51"/>
                  </a:lnTo>
                  <a:lnTo>
                    <a:pt x="101" y="65"/>
                  </a:lnTo>
                  <a:lnTo>
                    <a:pt x="113" y="80"/>
                  </a:lnTo>
                  <a:lnTo>
                    <a:pt x="139" y="112"/>
                  </a:lnTo>
                  <a:lnTo>
                    <a:pt x="151" y="130"/>
                  </a:lnTo>
                  <a:lnTo>
                    <a:pt x="164" y="146"/>
                  </a:lnTo>
                  <a:lnTo>
                    <a:pt x="175" y="161"/>
                  </a:lnTo>
                  <a:lnTo>
                    <a:pt x="186" y="176"/>
                  </a:lnTo>
                  <a:lnTo>
                    <a:pt x="196" y="189"/>
                  </a:lnTo>
                  <a:lnTo>
                    <a:pt x="204" y="200"/>
                  </a:lnTo>
                  <a:lnTo>
                    <a:pt x="209" y="208"/>
                  </a:lnTo>
                  <a:lnTo>
                    <a:pt x="214" y="213"/>
                  </a:lnTo>
                  <a:lnTo>
                    <a:pt x="215" y="215"/>
                  </a:lnTo>
                  <a:lnTo>
                    <a:pt x="217" y="216"/>
                  </a:lnTo>
                  <a:lnTo>
                    <a:pt x="223" y="220"/>
                  </a:lnTo>
                  <a:lnTo>
                    <a:pt x="232" y="225"/>
                  </a:lnTo>
                  <a:lnTo>
                    <a:pt x="245" y="233"/>
                  </a:lnTo>
                  <a:lnTo>
                    <a:pt x="260" y="242"/>
                  </a:lnTo>
                  <a:lnTo>
                    <a:pt x="278" y="252"/>
                  </a:lnTo>
                  <a:lnTo>
                    <a:pt x="298" y="263"/>
                  </a:lnTo>
                  <a:lnTo>
                    <a:pt x="319" y="275"/>
                  </a:lnTo>
                  <a:lnTo>
                    <a:pt x="341" y="288"/>
                  </a:lnTo>
                  <a:lnTo>
                    <a:pt x="389" y="314"/>
                  </a:lnTo>
                  <a:lnTo>
                    <a:pt x="412" y="327"/>
                  </a:lnTo>
                  <a:lnTo>
                    <a:pt x="436" y="340"/>
                  </a:lnTo>
                  <a:lnTo>
                    <a:pt x="445" y="345"/>
                  </a:lnTo>
                  <a:lnTo>
                    <a:pt x="199" y="228"/>
                  </a:lnTo>
                  <a:lnTo>
                    <a:pt x="198" y="226"/>
                  </a:lnTo>
                  <a:lnTo>
                    <a:pt x="193" y="221"/>
                  </a:lnTo>
                  <a:lnTo>
                    <a:pt x="186" y="213"/>
                  </a:lnTo>
                  <a:lnTo>
                    <a:pt x="177" y="202"/>
                  </a:lnTo>
                  <a:lnTo>
                    <a:pt x="165" y="188"/>
                  </a:lnTo>
                  <a:lnTo>
                    <a:pt x="151" y="172"/>
                  </a:lnTo>
                  <a:lnTo>
                    <a:pt x="137" y="155"/>
                  </a:lnTo>
                  <a:lnTo>
                    <a:pt x="120" y="137"/>
                  </a:lnTo>
                  <a:lnTo>
                    <a:pt x="104" y="118"/>
                  </a:lnTo>
                  <a:lnTo>
                    <a:pt x="87" y="98"/>
                  </a:lnTo>
                  <a:lnTo>
                    <a:pt x="50" y="58"/>
                  </a:lnTo>
                  <a:lnTo>
                    <a:pt x="33" y="38"/>
                  </a:lnTo>
                  <a:lnTo>
                    <a:pt x="17" y="19"/>
                  </a:lnTo>
                  <a:lnTo>
                    <a:pt x="0" y="2"/>
                  </a:lnTo>
                  <a:lnTo>
                    <a:pt x="1" y="2"/>
                  </a:lnTo>
                  <a:lnTo>
                    <a:pt x="5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937449" y="4114979"/>
            <a:ext cx="1392736" cy="1314176"/>
            <a:chOff x="2369597" y="4297099"/>
            <a:chExt cx="1980092" cy="1868401"/>
          </a:xfrm>
        </p:grpSpPr>
        <p:sp>
          <p:nvSpPr>
            <p:cNvPr id="125" name="Freeform 124"/>
            <p:cNvSpPr/>
            <p:nvPr/>
          </p:nvSpPr>
          <p:spPr>
            <a:xfrm>
              <a:off x="2369597" y="4297099"/>
              <a:ext cx="1980092" cy="1864382"/>
            </a:xfrm>
            <a:custGeom>
              <a:avLst/>
              <a:gdLst>
                <a:gd name="connsiteX0" fmla="*/ 291823 w 1980092"/>
                <a:gd name="connsiteY0" fmla="*/ 1670502 h 1864382"/>
                <a:gd name="connsiteX1" fmla="*/ 24537 w 1980092"/>
                <a:gd name="connsiteY1" fmla="*/ 1459486 h 1864382"/>
                <a:gd name="connsiteX2" fmla="*/ 10469 w 1980092"/>
                <a:gd name="connsiteY2" fmla="*/ 1220335 h 1864382"/>
                <a:gd name="connsiteX3" fmla="*/ 10469 w 1980092"/>
                <a:gd name="connsiteY3" fmla="*/ 1135929 h 1864382"/>
                <a:gd name="connsiteX4" fmla="*/ 80807 w 1980092"/>
                <a:gd name="connsiteY4" fmla="*/ 868643 h 1864382"/>
                <a:gd name="connsiteX5" fmla="*/ 123011 w 1980092"/>
                <a:gd name="connsiteY5" fmla="*/ 770169 h 1864382"/>
                <a:gd name="connsiteX6" fmla="*/ 123011 w 1980092"/>
                <a:gd name="connsiteY6" fmla="*/ 671695 h 1864382"/>
                <a:gd name="connsiteX7" fmla="*/ 263687 w 1980092"/>
                <a:gd name="connsiteY7" fmla="*/ 320003 h 1864382"/>
                <a:gd name="connsiteX8" fmla="*/ 643515 w 1980092"/>
                <a:gd name="connsiteY8" fmla="*/ 10514 h 1864382"/>
                <a:gd name="connsiteX9" fmla="*/ 1065546 w 1980092"/>
                <a:gd name="connsiteY9" fmla="*/ 66785 h 1864382"/>
                <a:gd name="connsiteX10" fmla="*/ 1431306 w 1980092"/>
                <a:gd name="connsiteY10" fmla="*/ 108988 h 1864382"/>
                <a:gd name="connsiteX11" fmla="*/ 1782998 w 1980092"/>
                <a:gd name="connsiteY11" fmla="*/ 348138 h 1864382"/>
                <a:gd name="connsiteX12" fmla="*/ 1881472 w 1980092"/>
                <a:gd name="connsiteY12" fmla="*/ 587289 h 1864382"/>
                <a:gd name="connsiteX13" fmla="*/ 1979946 w 1980092"/>
                <a:gd name="connsiteY13" fmla="*/ 995252 h 1864382"/>
                <a:gd name="connsiteX14" fmla="*/ 1895540 w 1980092"/>
                <a:gd name="connsiteY14" fmla="*/ 1234403 h 1864382"/>
                <a:gd name="connsiteX15" fmla="*/ 1614186 w 1980092"/>
                <a:gd name="connsiteY15" fmla="*/ 1628298 h 1864382"/>
                <a:gd name="connsiteX16" fmla="*/ 1178087 w 1980092"/>
                <a:gd name="connsiteY16" fmla="*/ 1698637 h 1864382"/>
                <a:gd name="connsiteX17" fmla="*/ 967072 w 1980092"/>
                <a:gd name="connsiteY17" fmla="*/ 1768975 h 1864382"/>
                <a:gd name="connsiteX18" fmla="*/ 756057 w 1980092"/>
                <a:gd name="connsiteY18" fmla="*/ 1839314 h 1864382"/>
                <a:gd name="connsiteX19" fmla="*/ 573177 w 1980092"/>
                <a:gd name="connsiteY19" fmla="*/ 1853382 h 1864382"/>
                <a:gd name="connsiteX20" fmla="*/ 291823 w 1980092"/>
                <a:gd name="connsiteY20" fmla="*/ 1670502 h 186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0092" h="1864382">
                  <a:moveTo>
                    <a:pt x="291823" y="1670502"/>
                  </a:moveTo>
                  <a:cubicBezTo>
                    <a:pt x="200383" y="1604853"/>
                    <a:pt x="71429" y="1534514"/>
                    <a:pt x="24537" y="1459486"/>
                  </a:cubicBezTo>
                  <a:cubicBezTo>
                    <a:pt x="-22355" y="1384458"/>
                    <a:pt x="12814" y="1274261"/>
                    <a:pt x="10469" y="1220335"/>
                  </a:cubicBezTo>
                  <a:cubicBezTo>
                    <a:pt x="8124" y="1166409"/>
                    <a:pt x="-1254" y="1194544"/>
                    <a:pt x="10469" y="1135929"/>
                  </a:cubicBezTo>
                  <a:cubicBezTo>
                    <a:pt x="22192" y="1077314"/>
                    <a:pt x="62050" y="929603"/>
                    <a:pt x="80807" y="868643"/>
                  </a:cubicBezTo>
                  <a:cubicBezTo>
                    <a:pt x="99564" y="807683"/>
                    <a:pt x="115977" y="802994"/>
                    <a:pt x="123011" y="770169"/>
                  </a:cubicBezTo>
                  <a:cubicBezTo>
                    <a:pt x="130045" y="737344"/>
                    <a:pt x="99565" y="746723"/>
                    <a:pt x="123011" y="671695"/>
                  </a:cubicBezTo>
                  <a:cubicBezTo>
                    <a:pt x="146457" y="596667"/>
                    <a:pt x="176936" y="430200"/>
                    <a:pt x="263687" y="320003"/>
                  </a:cubicBezTo>
                  <a:cubicBezTo>
                    <a:pt x="350438" y="209806"/>
                    <a:pt x="509872" y="52717"/>
                    <a:pt x="643515" y="10514"/>
                  </a:cubicBezTo>
                  <a:cubicBezTo>
                    <a:pt x="777158" y="-31689"/>
                    <a:pt x="1065546" y="66785"/>
                    <a:pt x="1065546" y="66785"/>
                  </a:cubicBezTo>
                  <a:cubicBezTo>
                    <a:pt x="1196845" y="83197"/>
                    <a:pt x="1311731" y="62096"/>
                    <a:pt x="1431306" y="108988"/>
                  </a:cubicBezTo>
                  <a:cubicBezTo>
                    <a:pt x="1550881" y="155880"/>
                    <a:pt x="1707970" y="268421"/>
                    <a:pt x="1782998" y="348138"/>
                  </a:cubicBezTo>
                  <a:cubicBezTo>
                    <a:pt x="1858026" y="427855"/>
                    <a:pt x="1848647" y="479437"/>
                    <a:pt x="1881472" y="587289"/>
                  </a:cubicBezTo>
                  <a:cubicBezTo>
                    <a:pt x="1914297" y="695141"/>
                    <a:pt x="1977601" y="887400"/>
                    <a:pt x="1979946" y="995252"/>
                  </a:cubicBezTo>
                  <a:cubicBezTo>
                    <a:pt x="1982291" y="1103104"/>
                    <a:pt x="1956500" y="1128895"/>
                    <a:pt x="1895540" y="1234403"/>
                  </a:cubicBezTo>
                  <a:cubicBezTo>
                    <a:pt x="1834580" y="1339911"/>
                    <a:pt x="1733761" y="1550926"/>
                    <a:pt x="1614186" y="1628298"/>
                  </a:cubicBezTo>
                  <a:cubicBezTo>
                    <a:pt x="1494611" y="1705670"/>
                    <a:pt x="1285939" y="1675191"/>
                    <a:pt x="1178087" y="1698637"/>
                  </a:cubicBezTo>
                  <a:cubicBezTo>
                    <a:pt x="1070235" y="1722083"/>
                    <a:pt x="967072" y="1768975"/>
                    <a:pt x="967072" y="1768975"/>
                  </a:cubicBezTo>
                  <a:cubicBezTo>
                    <a:pt x="896734" y="1792421"/>
                    <a:pt x="821706" y="1825246"/>
                    <a:pt x="756057" y="1839314"/>
                  </a:cubicBezTo>
                  <a:cubicBezTo>
                    <a:pt x="690408" y="1853382"/>
                    <a:pt x="652894" y="1879173"/>
                    <a:pt x="573177" y="1853382"/>
                  </a:cubicBezTo>
                  <a:cubicBezTo>
                    <a:pt x="493460" y="1827591"/>
                    <a:pt x="383263" y="1736151"/>
                    <a:pt x="291823" y="167050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715640" y="5524183"/>
              <a:ext cx="512192" cy="641317"/>
            </a:xfrm>
            <a:custGeom>
              <a:avLst/>
              <a:gdLst>
                <a:gd name="connsiteX0" fmla="*/ 41276 w 530438"/>
                <a:gd name="connsiteY0" fmla="*/ 515429 h 641317"/>
                <a:gd name="connsiteX1" fmla="*/ 4700 w 530438"/>
                <a:gd name="connsiteY1" fmla="*/ 373697 h 641317"/>
                <a:gd name="connsiteX2" fmla="*/ 109856 w 530438"/>
                <a:gd name="connsiteY2" fmla="*/ 181673 h 641317"/>
                <a:gd name="connsiteX3" fmla="*/ 183008 w 530438"/>
                <a:gd name="connsiteY3" fmla="*/ 3365 h 641317"/>
                <a:gd name="connsiteX4" fmla="*/ 274448 w 530438"/>
                <a:gd name="connsiteY4" fmla="*/ 62801 h 641317"/>
                <a:gd name="connsiteX5" fmla="*/ 471044 w 530438"/>
                <a:gd name="connsiteY5" fmla="*/ 35369 h 641317"/>
                <a:gd name="connsiteX6" fmla="*/ 512192 w 530438"/>
                <a:gd name="connsiteY6" fmla="*/ 373697 h 641317"/>
                <a:gd name="connsiteX7" fmla="*/ 507620 w 530438"/>
                <a:gd name="connsiteY7" fmla="*/ 584009 h 641317"/>
                <a:gd name="connsiteX8" fmla="*/ 242444 w 530438"/>
                <a:gd name="connsiteY8" fmla="*/ 638873 h 641317"/>
                <a:gd name="connsiteX9" fmla="*/ 41276 w 530438"/>
                <a:gd name="connsiteY9" fmla="*/ 515429 h 641317"/>
                <a:gd name="connsiteX0" fmla="*/ 41276 w 530438"/>
                <a:gd name="connsiteY0" fmla="*/ 515429 h 641317"/>
                <a:gd name="connsiteX1" fmla="*/ 4700 w 530438"/>
                <a:gd name="connsiteY1" fmla="*/ 373697 h 641317"/>
                <a:gd name="connsiteX2" fmla="*/ 109856 w 530438"/>
                <a:gd name="connsiteY2" fmla="*/ 181673 h 641317"/>
                <a:gd name="connsiteX3" fmla="*/ 183008 w 530438"/>
                <a:gd name="connsiteY3" fmla="*/ 3365 h 641317"/>
                <a:gd name="connsiteX4" fmla="*/ 274448 w 530438"/>
                <a:gd name="connsiteY4" fmla="*/ 62801 h 641317"/>
                <a:gd name="connsiteX5" fmla="*/ 471044 w 530438"/>
                <a:gd name="connsiteY5" fmla="*/ 35369 h 641317"/>
                <a:gd name="connsiteX6" fmla="*/ 512192 w 530438"/>
                <a:gd name="connsiteY6" fmla="*/ 373697 h 641317"/>
                <a:gd name="connsiteX7" fmla="*/ 507620 w 530438"/>
                <a:gd name="connsiteY7" fmla="*/ 584009 h 641317"/>
                <a:gd name="connsiteX8" fmla="*/ 242444 w 530438"/>
                <a:gd name="connsiteY8" fmla="*/ 638873 h 641317"/>
                <a:gd name="connsiteX9" fmla="*/ 41276 w 530438"/>
                <a:gd name="connsiteY9" fmla="*/ 515429 h 641317"/>
                <a:gd name="connsiteX0" fmla="*/ 41276 w 530438"/>
                <a:gd name="connsiteY0" fmla="*/ 515429 h 641317"/>
                <a:gd name="connsiteX1" fmla="*/ 4700 w 530438"/>
                <a:gd name="connsiteY1" fmla="*/ 373697 h 641317"/>
                <a:gd name="connsiteX2" fmla="*/ 109856 w 530438"/>
                <a:gd name="connsiteY2" fmla="*/ 181673 h 641317"/>
                <a:gd name="connsiteX3" fmla="*/ 183008 w 530438"/>
                <a:gd name="connsiteY3" fmla="*/ 3365 h 641317"/>
                <a:gd name="connsiteX4" fmla="*/ 274448 w 530438"/>
                <a:gd name="connsiteY4" fmla="*/ 62801 h 641317"/>
                <a:gd name="connsiteX5" fmla="*/ 471044 w 530438"/>
                <a:gd name="connsiteY5" fmla="*/ 35369 h 641317"/>
                <a:gd name="connsiteX6" fmla="*/ 512192 w 530438"/>
                <a:gd name="connsiteY6" fmla="*/ 373697 h 641317"/>
                <a:gd name="connsiteX7" fmla="*/ 507620 w 530438"/>
                <a:gd name="connsiteY7" fmla="*/ 584009 h 641317"/>
                <a:gd name="connsiteX8" fmla="*/ 242444 w 530438"/>
                <a:gd name="connsiteY8" fmla="*/ 638873 h 641317"/>
                <a:gd name="connsiteX9" fmla="*/ 41276 w 530438"/>
                <a:gd name="connsiteY9" fmla="*/ 515429 h 641317"/>
                <a:gd name="connsiteX0" fmla="*/ 41276 w 512192"/>
                <a:gd name="connsiteY0" fmla="*/ 515429 h 641317"/>
                <a:gd name="connsiteX1" fmla="*/ 4700 w 512192"/>
                <a:gd name="connsiteY1" fmla="*/ 373697 h 641317"/>
                <a:gd name="connsiteX2" fmla="*/ 109856 w 512192"/>
                <a:gd name="connsiteY2" fmla="*/ 181673 h 641317"/>
                <a:gd name="connsiteX3" fmla="*/ 183008 w 512192"/>
                <a:gd name="connsiteY3" fmla="*/ 3365 h 641317"/>
                <a:gd name="connsiteX4" fmla="*/ 274448 w 512192"/>
                <a:gd name="connsiteY4" fmla="*/ 62801 h 641317"/>
                <a:gd name="connsiteX5" fmla="*/ 471044 w 512192"/>
                <a:gd name="connsiteY5" fmla="*/ 35369 h 641317"/>
                <a:gd name="connsiteX6" fmla="*/ 512192 w 512192"/>
                <a:gd name="connsiteY6" fmla="*/ 373697 h 641317"/>
                <a:gd name="connsiteX7" fmla="*/ 507620 w 512192"/>
                <a:gd name="connsiteY7" fmla="*/ 584009 h 641317"/>
                <a:gd name="connsiteX8" fmla="*/ 242444 w 512192"/>
                <a:gd name="connsiteY8" fmla="*/ 638873 h 641317"/>
                <a:gd name="connsiteX9" fmla="*/ 41276 w 512192"/>
                <a:gd name="connsiteY9" fmla="*/ 515429 h 641317"/>
                <a:gd name="connsiteX0" fmla="*/ 41276 w 512192"/>
                <a:gd name="connsiteY0" fmla="*/ 515429 h 641317"/>
                <a:gd name="connsiteX1" fmla="*/ 4700 w 512192"/>
                <a:gd name="connsiteY1" fmla="*/ 373697 h 641317"/>
                <a:gd name="connsiteX2" fmla="*/ 109856 w 512192"/>
                <a:gd name="connsiteY2" fmla="*/ 181673 h 641317"/>
                <a:gd name="connsiteX3" fmla="*/ 183008 w 512192"/>
                <a:gd name="connsiteY3" fmla="*/ 3365 h 641317"/>
                <a:gd name="connsiteX4" fmla="*/ 274448 w 512192"/>
                <a:gd name="connsiteY4" fmla="*/ 62801 h 641317"/>
                <a:gd name="connsiteX5" fmla="*/ 471044 w 512192"/>
                <a:gd name="connsiteY5" fmla="*/ 35369 h 641317"/>
                <a:gd name="connsiteX6" fmla="*/ 512192 w 512192"/>
                <a:gd name="connsiteY6" fmla="*/ 373697 h 641317"/>
                <a:gd name="connsiteX7" fmla="*/ 507620 w 512192"/>
                <a:gd name="connsiteY7" fmla="*/ 584009 h 641317"/>
                <a:gd name="connsiteX8" fmla="*/ 242444 w 512192"/>
                <a:gd name="connsiteY8" fmla="*/ 638873 h 641317"/>
                <a:gd name="connsiteX9" fmla="*/ 41276 w 512192"/>
                <a:gd name="connsiteY9" fmla="*/ 515429 h 64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2192" h="641317">
                  <a:moveTo>
                    <a:pt x="41276" y="515429"/>
                  </a:moveTo>
                  <a:cubicBezTo>
                    <a:pt x="1652" y="471233"/>
                    <a:pt x="-6730" y="429323"/>
                    <a:pt x="4700" y="373697"/>
                  </a:cubicBezTo>
                  <a:cubicBezTo>
                    <a:pt x="16130" y="318071"/>
                    <a:pt x="80138" y="243395"/>
                    <a:pt x="109856" y="181673"/>
                  </a:cubicBezTo>
                  <a:cubicBezTo>
                    <a:pt x="139574" y="119951"/>
                    <a:pt x="155576" y="23177"/>
                    <a:pt x="183008" y="3365"/>
                  </a:cubicBezTo>
                  <a:cubicBezTo>
                    <a:pt x="210440" y="-16447"/>
                    <a:pt x="226442" y="57467"/>
                    <a:pt x="274448" y="62801"/>
                  </a:cubicBezTo>
                  <a:lnTo>
                    <a:pt x="471044" y="35369"/>
                  </a:lnTo>
                  <a:lnTo>
                    <a:pt x="512192" y="373697"/>
                  </a:lnTo>
                  <a:lnTo>
                    <a:pt x="507620" y="584009"/>
                  </a:lnTo>
                  <a:cubicBezTo>
                    <a:pt x="462662" y="628205"/>
                    <a:pt x="320930" y="648779"/>
                    <a:pt x="242444" y="638873"/>
                  </a:cubicBezTo>
                  <a:lnTo>
                    <a:pt x="41276" y="51542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459895" y="4742715"/>
              <a:ext cx="828519" cy="394207"/>
            </a:xfrm>
            <a:custGeom>
              <a:avLst/>
              <a:gdLst>
                <a:gd name="connsiteX0" fmla="*/ 23904 w 813009"/>
                <a:gd name="connsiteY0" fmla="*/ 291707 h 399585"/>
                <a:gd name="connsiteX1" fmla="*/ 265065 w 813009"/>
                <a:gd name="connsiteY1" fmla="*/ 65619 h 399585"/>
                <a:gd name="connsiteX2" fmla="*/ 566515 w 813009"/>
                <a:gd name="connsiteY2" fmla="*/ 85716 h 399585"/>
                <a:gd name="connsiteX3" fmla="*/ 812700 w 813009"/>
                <a:gd name="connsiteY3" fmla="*/ 305 h 399585"/>
                <a:gd name="connsiteX4" fmla="*/ 516274 w 813009"/>
                <a:gd name="connsiteY4" fmla="*/ 120885 h 399585"/>
                <a:gd name="connsiteX5" fmla="*/ 335403 w 813009"/>
                <a:gd name="connsiteY5" fmla="*/ 100788 h 399585"/>
                <a:gd name="connsiteX6" fmla="*/ 44001 w 813009"/>
                <a:gd name="connsiteY6" fmla="*/ 392191 h 399585"/>
                <a:gd name="connsiteX7" fmla="*/ 23904 w 813009"/>
                <a:gd name="connsiteY7" fmla="*/ 291707 h 399585"/>
                <a:gd name="connsiteX0" fmla="*/ 0 w 789105"/>
                <a:gd name="connsiteY0" fmla="*/ 291707 h 392191"/>
                <a:gd name="connsiteX1" fmla="*/ 241161 w 789105"/>
                <a:gd name="connsiteY1" fmla="*/ 65619 h 392191"/>
                <a:gd name="connsiteX2" fmla="*/ 542611 w 789105"/>
                <a:gd name="connsiteY2" fmla="*/ 85716 h 392191"/>
                <a:gd name="connsiteX3" fmla="*/ 788796 w 789105"/>
                <a:gd name="connsiteY3" fmla="*/ 305 h 392191"/>
                <a:gd name="connsiteX4" fmla="*/ 492370 w 789105"/>
                <a:gd name="connsiteY4" fmla="*/ 120885 h 392191"/>
                <a:gd name="connsiteX5" fmla="*/ 311499 w 789105"/>
                <a:gd name="connsiteY5" fmla="*/ 100788 h 392191"/>
                <a:gd name="connsiteX6" fmla="*/ 20097 w 789105"/>
                <a:gd name="connsiteY6" fmla="*/ 392191 h 392191"/>
                <a:gd name="connsiteX7" fmla="*/ 0 w 789105"/>
                <a:gd name="connsiteY7" fmla="*/ 291707 h 392191"/>
                <a:gd name="connsiteX0" fmla="*/ 26099 w 815204"/>
                <a:gd name="connsiteY0" fmla="*/ 291707 h 389173"/>
                <a:gd name="connsiteX1" fmla="*/ 267260 w 815204"/>
                <a:gd name="connsiteY1" fmla="*/ 65619 h 389173"/>
                <a:gd name="connsiteX2" fmla="*/ 568710 w 815204"/>
                <a:gd name="connsiteY2" fmla="*/ 85716 h 389173"/>
                <a:gd name="connsiteX3" fmla="*/ 814895 w 815204"/>
                <a:gd name="connsiteY3" fmla="*/ 305 h 389173"/>
                <a:gd name="connsiteX4" fmla="*/ 518469 w 815204"/>
                <a:gd name="connsiteY4" fmla="*/ 120885 h 389173"/>
                <a:gd name="connsiteX5" fmla="*/ 337598 w 815204"/>
                <a:gd name="connsiteY5" fmla="*/ 100788 h 389173"/>
                <a:gd name="connsiteX6" fmla="*/ 929 w 815204"/>
                <a:gd name="connsiteY6" fmla="*/ 389173 h 389173"/>
                <a:gd name="connsiteX7" fmla="*/ 26099 w 815204"/>
                <a:gd name="connsiteY7" fmla="*/ 291707 h 389173"/>
                <a:gd name="connsiteX0" fmla="*/ 27287 w 816392"/>
                <a:gd name="connsiteY0" fmla="*/ 291707 h 402046"/>
                <a:gd name="connsiteX1" fmla="*/ 268448 w 816392"/>
                <a:gd name="connsiteY1" fmla="*/ 65619 h 402046"/>
                <a:gd name="connsiteX2" fmla="*/ 569898 w 816392"/>
                <a:gd name="connsiteY2" fmla="*/ 85716 h 402046"/>
                <a:gd name="connsiteX3" fmla="*/ 816083 w 816392"/>
                <a:gd name="connsiteY3" fmla="*/ 305 h 402046"/>
                <a:gd name="connsiteX4" fmla="*/ 519657 w 816392"/>
                <a:gd name="connsiteY4" fmla="*/ 120885 h 402046"/>
                <a:gd name="connsiteX5" fmla="*/ 338786 w 816392"/>
                <a:gd name="connsiteY5" fmla="*/ 100788 h 402046"/>
                <a:gd name="connsiteX6" fmla="*/ 2117 w 816392"/>
                <a:gd name="connsiteY6" fmla="*/ 389173 h 402046"/>
                <a:gd name="connsiteX7" fmla="*/ 27287 w 816392"/>
                <a:gd name="connsiteY7" fmla="*/ 291707 h 402046"/>
                <a:gd name="connsiteX0" fmla="*/ 27287 w 816392"/>
                <a:gd name="connsiteY0" fmla="*/ 291707 h 402046"/>
                <a:gd name="connsiteX1" fmla="*/ 268448 w 816392"/>
                <a:gd name="connsiteY1" fmla="*/ 65619 h 402046"/>
                <a:gd name="connsiteX2" fmla="*/ 569898 w 816392"/>
                <a:gd name="connsiteY2" fmla="*/ 85716 h 402046"/>
                <a:gd name="connsiteX3" fmla="*/ 816083 w 816392"/>
                <a:gd name="connsiteY3" fmla="*/ 305 h 402046"/>
                <a:gd name="connsiteX4" fmla="*/ 519657 w 816392"/>
                <a:gd name="connsiteY4" fmla="*/ 120885 h 402046"/>
                <a:gd name="connsiteX5" fmla="*/ 338786 w 816392"/>
                <a:gd name="connsiteY5" fmla="*/ 100788 h 402046"/>
                <a:gd name="connsiteX6" fmla="*/ 2117 w 816392"/>
                <a:gd name="connsiteY6" fmla="*/ 389173 h 402046"/>
                <a:gd name="connsiteX7" fmla="*/ 27287 w 816392"/>
                <a:gd name="connsiteY7" fmla="*/ 291707 h 402046"/>
                <a:gd name="connsiteX0" fmla="*/ 37119 w 826224"/>
                <a:gd name="connsiteY0" fmla="*/ 291707 h 394405"/>
                <a:gd name="connsiteX1" fmla="*/ 278280 w 826224"/>
                <a:gd name="connsiteY1" fmla="*/ 65619 h 394405"/>
                <a:gd name="connsiteX2" fmla="*/ 579730 w 826224"/>
                <a:gd name="connsiteY2" fmla="*/ 85716 h 394405"/>
                <a:gd name="connsiteX3" fmla="*/ 825915 w 826224"/>
                <a:gd name="connsiteY3" fmla="*/ 305 h 394405"/>
                <a:gd name="connsiteX4" fmla="*/ 529489 w 826224"/>
                <a:gd name="connsiteY4" fmla="*/ 120885 h 394405"/>
                <a:gd name="connsiteX5" fmla="*/ 258084 w 826224"/>
                <a:gd name="connsiteY5" fmla="*/ 140020 h 394405"/>
                <a:gd name="connsiteX6" fmla="*/ 11949 w 826224"/>
                <a:gd name="connsiteY6" fmla="*/ 389173 h 394405"/>
                <a:gd name="connsiteX7" fmla="*/ 37119 w 826224"/>
                <a:gd name="connsiteY7" fmla="*/ 291707 h 394405"/>
                <a:gd name="connsiteX0" fmla="*/ 37119 w 826011"/>
                <a:gd name="connsiteY0" fmla="*/ 292015 h 394713"/>
                <a:gd name="connsiteX1" fmla="*/ 278280 w 826011"/>
                <a:gd name="connsiteY1" fmla="*/ 65927 h 394713"/>
                <a:gd name="connsiteX2" fmla="*/ 498248 w 826011"/>
                <a:gd name="connsiteY2" fmla="*/ 73953 h 394713"/>
                <a:gd name="connsiteX3" fmla="*/ 825915 w 826011"/>
                <a:gd name="connsiteY3" fmla="*/ 613 h 394713"/>
                <a:gd name="connsiteX4" fmla="*/ 529489 w 826011"/>
                <a:gd name="connsiteY4" fmla="*/ 121193 h 394713"/>
                <a:gd name="connsiteX5" fmla="*/ 258084 w 826011"/>
                <a:gd name="connsiteY5" fmla="*/ 140328 h 394713"/>
                <a:gd name="connsiteX6" fmla="*/ 11949 w 826011"/>
                <a:gd name="connsiteY6" fmla="*/ 389481 h 394713"/>
                <a:gd name="connsiteX7" fmla="*/ 37119 w 826011"/>
                <a:gd name="connsiteY7" fmla="*/ 292015 h 394713"/>
                <a:gd name="connsiteX0" fmla="*/ 37119 w 828519"/>
                <a:gd name="connsiteY0" fmla="*/ 291509 h 394207"/>
                <a:gd name="connsiteX1" fmla="*/ 278280 w 828519"/>
                <a:gd name="connsiteY1" fmla="*/ 65421 h 394207"/>
                <a:gd name="connsiteX2" fmla="*/ 498248 w 828519"/>
                <a:gd name="connsiteY2" fmla="*/ 73447 h 394207"/>
                <a:gd name="connsiteX3" fmla="*/ 825915 w 828519"/>
                <a:gd name="connsiteY3" fmla="*/ 107 h 394207"/>
                <a:gd name="connsiteX4" fmla="*/ 645444 w 828519"/>
                <a:gd name="connsiteY4" fmla="*/ 58639 h 394207"/>
                <a:gd name="connsiteX5" fmla="*/ 529489 w 828519"/>
                <a:gd name="connsiteY5" fmla="*/ 120687 h 394207"/>
                <a:gd name="connsiteX6" fmla="*/ 258084 w 828519"/>
                <a:gd name="connsiteY6" fmla="*/ 139822 h 394207"/>
                <a:gd name="connsiteX7" fmla="*/ 11949 w 828519"/>
                <a:gd name="connsiteY7" fmla="*/ 388975 h 394207"/>
                <a:gd name="connsiteX8" fmla="*/ 37119 w 828519"/>
                <a:gd name="connsiteY8" fmla="*/ 291509 h 394207"/>
                <a:gd name="connsiteX0" fmla="*/ 37119 w 828519"/>
                <a:gd name="connsiteY0" fmla="*/ 291509 h 394207"/>
                <a:gd name="connsiteX1" fmla="*/ 278280 w 828519"/>
                <a:gd name="connsiteY1" fmla="*/ 65421 h 394207"/>
                <a:gd name="connsiteX2" fmla="*/ 498248 w 828519"/>
                <a:gd name="connsiteY2" fmla="*/ 73447 h 394207"/>
                <a:gd name="connsiteX3" fmla="*/ 825915 w 828519"/>
                <a:gd name="connsiteY3" fmla="*/ 107 h 394207"/>
                <a:gd name="connsiteX4" fmla="*/ 645444 w 828519"/>
                <a:gd name="connsiteY4" fmla="*/ 58639 h 394207"/>
                <a:gd name="connsiteX5" fmla="*/ 529489 w 828519"/>
                <a:gd name="connsiteY5" fmla="*/ 120687 h 394207"/>
                <a:gd name="connsiteX6" fmla="*/ 258084 w 828519"/>
                <a:gd name="connsiteY6" fmla="*/ 139822 h 394207"/>
                <a:gd name="connsiteX7" fmla="*/ 11949 w 828519"/>
                <a:gd name="connsiteY7" fmla="*/ 388975 h 394207"/>
                <a:gd name="connsiteX8" fmla="*/ 37119 w 828519"/>
                <a:gd name="connsiteY8" fmla="*/ 291509 h 39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8519" h="394207">
                  <a:moveTo>
                    <a:pt x="37119" y="291509"/>
                  </a:moveTo>
                  <a:cubicBezTo>
                    <a:pt x="39258" y="240600"/>
                    <a:pt x="201425" y="101765"/>
                    <a:pt x="278280" y="65421"/>
                  </a:cubicBezTo>
                  <a:lnTo>
                    <a:pt x="498248" y="73447"/>
                  </a:lnTo>
                  <a:cubicBezTo>
                    <a:pt x="589520" y="62561"/>
                    <a:pt x="801382" y="2575"/>
                    <a:pt x="825915" y="107"/>
                  </a:cubicBezTo>
                  <a:cubicBezTo>
                    <a:pt x="850448" y="-2361"/>
                    <a:pt x="694848" y="38542"/>
                    <a:pt x="645444" y="58639"/>
                  </a:cubicBezTo>
                  <a:cubicBezTo>
                    <a:pt x="596040" y="78736"/>
                    <a:pt x="594049" y="107157"/>
                    <a:pt x="529489" y="120687"/>
                  </a:cubicBezTo>
                  <a:cubicBezTo>
                    <a:pt x="464929" y="134217"/>
                    <a:pt x="336796" y="94604"/>
                    <a:pt x="258084" y="139822"/>
                  </a:cubicBezTo>
                  <a:cubicBezTo>
                    <a:pt x="179372" y="185040"/>
                    <a:pt x="48777" y="363694"/>
                    <a:pt x="11949" y="388975"/>
                  </a:cubicBezTo>
                  <a:cubicBezTo>
                    <a:pt x="-24879" y="414256"/>
                    <a:pt x="34980" y="342418"/>
                    <a:pt x="37119" y="29150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3654795" y="4885558"/>
              <a:ext cx="693404" cy="1088939"/>
            </a:xfrm>
            <a:custGeom>
              <a:avLst/>
              <a:gdLst>
                <a:gd name="connsiteX0" fmla="*/ 148313 w 680790"/>
                <a:gd name="connsiteY0" fmla="*/ 1079165 h 1088089"/>
                <a:gd name="connsiteX1" fmla="*/ 296420 w 680790"/>
                <a:gd name="connsiteY1" fmla="*/ 866663 h 1088089"/>
                <a:gd name="connsiteX2" fmla="*/ 206 w 680790"/>
                <a:gd name="connsiteY2" fmla="*/ 531813 h 1088089"/>
                <a:gd name="connsiteX3" fmla="*/ 251344 w 680790"/>
                <a:gd name="connsiteY3" fmla="*/ 390145 h 1088089"/>
                <a:gd name="connsiteX4" fmla="*/ 354375 w 680790"/>
                <a:gd name="connsiteY4" fmla="*/ 460979 h 1088089"/>
                <a:gd name="connsiteX5" fmla="*/ 450967 w 680790"/>
                <a:gd name="connsiteY5" fmla="*/ 242038 h 1088089"/>
                <a:gd name="connsiteX6" fmla="*/ 450967 w 680790"/>
                <a:gd name="connsiteY6" fmla="*/ 3779 h 1088089"/>
                <a:gd name="connsiteX7" fmla="*/ 624831 w 680790"/>
                <a:gd name="connsiteY7" fmla="*/ 119689 h 1088089"/>
                <a:gd name="connsiteX8" fmla="*/ 676347 w 680790"/>
                <a:gd name="connsiteY8" fmla="*/ 428782 h 1088089"/>
                <a:gd name="connsiteX9" fmla="*/ 528240 w 680790"/>
                <a:gd name="connsiteY9" fmla="*/ 776511 h 1088089"/>
                <a:gd name="connsiteX10" fmla="*/ 341496 w 680790"/>
                <a:gd name="connsiteY10" fmla="*/ 1021210 h 1088089"/>
                <a:gd name="connsiteX11" fmla="*/ 148313 w 680790"/>
                <a:gd name="connsiteY11" fmla="*/ 1079165 h 1088089"/>
                <a:gd name="connsiteX0" fmla="*/ 148107 w 680584"/>
                <a:gd name="connsiteY0" fmla="*/ 1079165 h 1088089"/>
                <a:gd name="connsiteX1" fmla="*/ 296214 w 680584"/>
                <a:gd name="connsiteY1" fmla="*/ 866663 h 1088089"/>
                <a:gd name="connsiteX2" fmla="*/ 0 w 680584"/>
                <a:gd name="connsiteY2" fmla="*/ 531813 h 1088089"/>
                <a:gd name="connsiteX3" fmla="*/ 251138 w 680584"/>
                <a:gd name="connsiteY3" fmla="*/ 390145 h 1088089"/>
                <a:gd name="connsiteX4" fmla="*/ 354169 w 680584"/>
                <a:gd name="connsiteY4" fmla="*/ 460979 h 1088089"/>
                <a:gd name="connsiteX5" fmla="*/ 450761 w 680584"/>
                <a:gd name="connsiteY5" fmla="*/ 242038 h 1088089"/>
                <a:gd name="connsiteX6" fmla="*/ 450761 w 680584"/>
                <a:gd name="connsiteY6" fmla="*/ 3779 h 1088089"/>
                <a:gd name="connsiteX7" fmla="*/ 624625 w 680584"/>
                <a:gd name="connsiteY7" fmla="*/ 119689 h 1088089"/>
                <a:gd name="connsiteX8" fmla="*/ 676141 w 680584"/>
                <a:gd name="connsiteY8" fmla="*/ 428782 h 1088089"/>
                <a:gd name="connsiteX9" fmla="*/ 528034 w 680584"/>
                <a:gd name="connsiteY9" fmla="*/ 776511 h 1088089"/>
                <a:gd name="connsiteX10" fmla="*/ 341290 w 680584"/>
                <a:gd name="connsiteY10" fmla="*/ 1021210 h 1088089"/>
                <a:gd name="connsiteX11" fmla="*/ 148107 w 680584"/>
                <a:gd name="connsiteY11" fmla="*/ 1079165 h 1088089"/>
                <a:gd name="connsiteX0" fmla="*/ 148107 w 680584"/>
                <a:gd name="connsiteY0" fmla="*/ 1079165 h 1088089"/>
                <a:gd name="connsiteX1" fmla="*/ 296214 w 680584"/>
                <a:gd name="connsiteY1" fmla="*/ 866663 h 1088089"/>
                <a:gd name="connsiteX2" fmla="*/ 0 w 680584"/>
                <a:gd name="connsiteY2" fmla="*/ 531813 h 1088089"/>
                <a:gd name="connsiteX3" fmla="*/ 251138 w 680584"/>
                <a:gd name="connsiteY3" fmla="*/ 390145 h 1088089"/>
                <a:gd name="connsiteX4" fmla="*/ 354169 w 680584"/>
                <a:gd name="connsiteY4" fmla="*/ 460979 h 1088089"/>
                <a:gd name="connsiteX5" fmla="*/ 450761 w 680584"/>
                <a:gd name="connsiteY5" fmla="*/ 242038 h 1088089"/>
                <a:gd name="connsiteX6" fmla="*/ 450761 w 680584"/>
                <a:gd name="connsiteY6" fmla="*/ 3779 h 1088089"/>
                <a:gd name="connsiteX7" fmla="*/ 624625 w 680584"/>
                <a:gd name="connsiteY7" fmla="*/ 119689 h 1088089"/>
                <a:gd name="connsiteX8" fmla="*/ 676141 w 680584"/>
                <a:gd name="connsiteY8" fmla="*/ 428782 h 1088089"/>
                <a:gd name="connsiteX9" fmla="*/ 528034 w 680584"/>
                <a:gd name="connsiteY9" fmla="*/ 776511 h 1088089"/>
                <a:gd name="connsiteX10" fmla="*/ 341290 w 680584"/>
                <a:gd name="connsiteY10" fmla="*/ 1021210 h 1088089"/>
                <a:gd name="connsiteX11" fmla="*/ 148107 w 680584"/>
                <a:gd name="connsiteY11" fmla="*/ 1079165 h 1088089"/>
                <a:gd name="connsiteX0" fmla="*/ 148107 w 680584"/>
                <a:gd name="connsiteY0" fmla="*/ 1079165 h 1079165"/>
                <a:gd name="connsiteX1" fmla="*/ 296214 w 680584"/>
                <a:gd name="connsiteY1" fmla="*/ 866663 h 1079165"/>
                <a:gd name="connsiteX2" fmla="*/ 0 w 680584"/>
                <a:gd name="connsiteY2" fmla="*/ 531813 h 1079165"/>
                <a:gd name="connsiteX3" fmla="*/ 251138 w 680584"/>
                <a:gd name="connsiteY3" fmla="*/ 390145 h 1079165"/>
                <a:gd name="connsiteX4" fmla="*/ 354169 w 680584"/>
                <a:gd name="connsiteY4" fmla="*/ 460979 h 1079165"/>
                <a:gd name="connsiteX5" fmla="*/ 450761 w 680584"/>
                <a:gd name="connsiteY5" fmla="*/ 242038 h 1079165"/>
                <a:gd name="connsiteX6" fmla="*/ 450761 w 680584"/>
                <a:gd name="connsiteY6" fmla="*/ 3779 h 1079165"/>
                <a:gd name="connsiteX7" fmla="*/ 624625 w 680584"/>
                <a:gd name="connsiteY7" fmla="*/ 119689 h 1079165"/>
                <a:gd name="connsiteX8" fmla="*/ 676141 w 680584"/>
                <a:gd name="connsiteY8" fmla="*/ 428782 h 1079165"/>
                <a:gd name="connsiteX9" fmla="*/ 528034 w 680584"/>
                <a:gd name="connsiteY9" fmla="*/ 776511 h 1079165"/>
                <a:gd name="connsiteX10" fmla="*/ 341290 w 680584"/>
                <a:gd name="connsiteY10" fmla="*/ 1021210 h 1079165"/>
                <a:gd name="connsiteX11" fmla="*/ 148107 w 680584"/>
                <a:gd name="connsiteY11" fmla="*/ 1079165 h 1079165"/>
                <a:gd name="connsiteX0" fmla="*/ 148107 w 680584"/>
                <a:gd name="connsiteY0" fmla="*/ 1075386 h 1075386"/>
                <a:gd name="connsiteX1" fmla="*/ 296214 w 680584"/>
                <a:gd name="connsiteY1" fmla="*/ 862884 h 1075386"/>
                <a:gd name="connsiteX2" fmla="*/ 0 w 680584"/>
                <a:gd name="connsiteY2" fmla="*/ 528034 h 1075386"/>
                <a:gd name="connsiteX3" fmla="*/ 251138 w 680584"/>
                <a:gd name="connsiteY3" fmla="*/ 386366 h 1075386"/>
                <a:gd name="connsiteX4" fmla="*/ 354169 w 680584"/>
                <a:gd name="connsiteY4" fmla="*/ 457200 h 1075386"/>
                <a:gd name="connsiteX5" fmla="*/ 450761 w 680584"/>
                <a:gd name="connsiteY5" fmla="*/ 238259 h 1075386"/>
                <a:gd name="connsiteX6" fmla="*/ 450761 w 680584"/>
                <a:gd name="connsiteY6" fmla="*/ 0 h 1075386"/>
                <a:gd name="connsiteX7" fmla="*/ 624625 w 680584"/>
                <a:gd name="connsiteY7" fmla="*/ 115910 h 1075386"/>
                <a:gd name="connsiteX8" fmla="*/ 676141 w 680584"/>
                <a:gd name="connsiteY8" fmla="*/ 425003 h 1075386"/>
                <a:gd name="connsiteX9" fmla="*/ 528034 w 680584"/>
                <a:gd name="connsiteY9" fmla="*/ 772732 h 1075386"/>
                <a:gd name="connsiteX10" fmla="*/ 341290 w 680584"/>
                <a:gd name="connsiteY10" fmla="*/ 1017431 h 1075386"/>
                <a:gd name="connsiteX11" fmla="*/ 148107 w 680584"/>
                <a:gd name="connsiteY11" fmla="*/ 1075386 h 1075386"/>
                <a:gd name="connsiteX0" fmla="*/ 148107 w 693707"/>
                <a:gd name="connsiteY0" fmla="*/ 1075386 h 1075386"/>
                <a:gd name="connsiteX1" fmla="*/ 296214 w 693707"/>
                <a:gd name="connsiteY1" fmla="*/ 862884 h 1075386"/>
                <a:gd name="connsiteX2" fmla="*/ 0 w 693707"/>
                <a:gd name="connsiteY2" fmla="*/ 528034 h 1075386"/>
                <a:gd name="connsiteX3" fmla="*/ 251138 w 693707"/>
                <a:gd name="connsiteY3" fmla="*/ 386366 h 1075386"/>
                <a:gd name="connsiteX4" fmla="*/ 354169 w 693707"/>
                <a:gd name="connsiteY4" fmla="*/ 457200 h 1075386"/>
                <a:gd name="connsiteX5" fmla="*/ 450761 w 693707"/>
                <a:gd name="connsiteY5" fmla="*/ 238259 h 1075386"/>
                <a:gd name="connsiteX6" fmla="*/ 450761 w 693707"/>
                <a:gd name="connsiteY6" fmla="*/ 0 h 1075386"/>
                <a:gd name="connsiteX7" fmla="*/ 624625 w 693707"/>
                <a:gd name="connsiteY7" fmla="*/ 115910 h 1075386"/>
                <a:gd name="connsiteX8" fmla="*/ 690165 w 693707"/>
                <a:gd name="connsiteY8" fmla="*/ 464272 h 1075386"/>
                <a:gd name="connsiteX9" fmla="*/ 528034 w 693707"/>
                <a:gd name="connsiteY9" fmla="*/ 772732 h 1075386"/>
                <a:gd name="connsiteX10" fmla="*/ 341290 w 693707"/>
                <a:gd name="connsiteY10" fmla="*/ 1017431 h 1075386"/>
                <a:gd name="connsiteX11" fmla="*/ 148107 w 693707"/>
                <a:gd name="connsiteY11" fmla="*/ 1075386 h 1075386"/>
                <a:gd name="connsiteX0" fmla="*/ 148107 w 693707"/>
                <a:gd name="connsiteY0" fmla="*/ 1075386 h 1086466"/>
                <a:gd name="connsiteX1" fmla="*/ 296214 w 693707"/>
                <a:gd name="connsiteY1" fmla="*/ 862884 h 1086466"/>
                <a:gd name="connsiteX2" fmla="*/ 0 w 693707"/>
                <a:gd name="connsiteY2" fmla="*/ 528034 h 1086466"/>
                <a:gd name="connsiteX3" fmla="*/ 251138 w 693707"/>
                <a:gd name="connsiteY3" fmla="*/ 386366 h 1086466"/>
                <a:gd name="connsiteX4" fmla="*/ 354169 w 693707"/>
                <a:gd name="connsiteY4" fmla="*/ 457200 h 1086466"/>
                <a:gd name="connsiteX5" fmla="*/ 450761 w 693707"/>
                <a:gd name="connsiteY5" fmla="*/ 238259 h 1086466"/>
                <a:gd name="connsiteX6" fmla="*/ 450761 w 693707"/>
                <a:gd name="connsiteY6" fmla="*/ 0 h 1086466"/>
                <a:gd name="connsiteX7" fmla="*/ 624625 w 693707"/>
                <a:gd name="connsiteY7" fmla="*/ 115910 h 1086466"/>
                <a:gd name="connsiteX8" fmla="*/ 690165 w 693707"/>
                <a:gd name="connsiteY8" fmla="*/ 464272 h 1086466"/>
                <a:gd name="connsiteX9" fmla="*/ 528034 w 693707"/>
                <a:gd name="connsiteY9" fmla="*/ 772732 h 1086466"/>
                <a:gd name="connsiteX10" fmla="*/ 310436 w 693707"/>
                <a:gd name="connsiteY10" fmla="*/ 1053895 h 1086466"/>
                <a:gd name="connsiteX11" fmla="*/ 148107 w 693707"/>
                <a:gd name="connsiteY11" fmla="*/ 1075386 h 1086466"/>
                <a:gd name="connsiteX0" fmla="*/ 148107 w 693707"/>
                <a:gd name="connsiteY0" fmla="*/ 1075386 h 1079600"/>
                <a:gd name="connsiteX1" fmla="*/ 296214 w 693707"/>
                <a:gd name="connsiteY1" fmla="*/ 862884 h 1079600"/>
                <a:gd name="connsiteX2" fmla="*/ 0 w 693707"/>
                <a:gd name="connsiteY2" fmla="*/ 528034 h 1079600"/>
                <a:gd name="connsiteX3" fmla="*/ 251138 w 693707"/>
                <a:gd name="connsiteY3" fmla="*/ 386366 h 1079600"/>
                <a:gd name="connsiteX4" fmla="*/ 354169 w 693707"/>
                <a:gd name="connsiteY4" fmla="*/ 457200 h 1079600"/>
                <a:gd name="connsiteX5" fmla="*/ 450761 w 693707"/>
                <a:gd name="connsiteY5" fmla="*/ 238259 h 1079600"/>
                <a:gd name="connsiteX6" fmla="*/ 450761 w 693707"/>
                <a:gd name="connsiteY6" fmla="*/ 0 h 1079600"/>
                <a:gd name="connsiteX7" fmla="*/ 624625 w 693707"/>
                <a:gd name="connsiteY7" fmla="*/ 115910 h 1079600"/>
                <a:gd name="connsiteX8" fmla="*/ 690165 w 693707"/>
                <a:gd name="connsiteY8" fmla="*/ 464272 h 1079600"/>
                <a:gd name="connsiteX9" fmla="*/ 528034 w 693707"/>
                <a:gd name="connsiteY9" fmla="*/ 772732 h 1079600"/>
                <a:gd name="connsiteX10" fmla="*/ 310436 w 693707"/>
                <a:gd name="connsiteY10" fmla="*/ 1053895 h 1079600"/>
                <a:gd name="connsiteX11" fmla="*/ 148107 w 693707"/>
                <a:gd name="connsiteY11" fmla="*/ 1075386 h 1079600"/>
                <a:gd name="connsiteX0" fmla="*/ 148107 w 693707"/>
                <a:gd name="connsiteY0" fmla="*/ 1075386 h 1082451"/>
                <a:gd name="connsiteX1" fmla="*/ 296214 w 693707"/>
                <a:gd name="connsiteY1" fmla="*/ 862884 h 1082451"/>
                <a:gd name="connsiteX2" fmla="*/ 0 w 693707"/>
                <a:gd name="connsiteY2" fmla="*/ 528034 h 1082451"/>
                <a:gd name="connsiteX3" fmla="*/ 251138 w 693707"/>
                <a:gd name="connsiteY3" fmla="*/ 386366 h 1082451"/>
                <a:gd name="connsiteX4" fmla="*/ 354169 w 693707"/>
                <a:gd name="connsiteY4" fmla="*/ 457200 h 1082451"/>
                <a:gd name="connsiteX5" fmla="*/ 450761 w 693707"/>
                <a:gd name="connsiteY5" fmla="*/ 238259 h 1082451"/>
                <a:gd name="connsiteX6" fmla="*/ 450761 w 693707"/>
                <a:gd name="connsiteY6" fmla="*/ 0 h 1082451"/>
                <a:gd name="connsiteX7" fmla="*/ 624625 w 693707"/>
                <a:gd name="connsiteY7" fmla="*/ 115910 h 1082451"/>
                <a:gd name="connsiteX8" fmla="*/ 690165 w 693707"/>
                <a:gd name="connsiteY8" fmla="*/ 464272 h 1082451"/>
                <a:gd name="connsiteX9" fmla="*/ 528034 w 693707"/>
                <a:gd name="connsiteY9" fmla="*/ 772732 h 1082451"/>
                <a:gd name="connsiteX10" fmla="*/ 310436 w 693707"/>
                <a:gd name="connsiteY10" fmla="*/ 1053895 h 1082451"/>
                <a:gd name="connsiteX11" fmla="*/ 148107 w 693707"/>
                <a:gd name="connsiteY11" fmla="*/ 1075386 h 1082451"/>
                <a:gd name="connsiteX0" fmla="*/ 148107 w 693404"/>
                <a:gd name="connsiteY0" fmla="*/ 1075386 h 1088939"/>
                <a:gd name="connsiteX1" fmla="*/ 296214 w 693404"/>
                <a:gd name="connsiteY1" fmla="*/ 862884 h 1088939"/>
                <a:gd name="connsiteX2" fmla="*/ 0 w 693404"/>
                <a:gd name="connsiteY2" fmla="*/ 528034 h 1088939"/>
                <a:gd name="connsiteX3" fmla="*/ 251138 w 693404"/>
                <a:gd name="connsiteY3" fmla="*/ 386366 h 1088939"/>
                <a:gd name="connsiteX4" fmla="*/ 354169 w 693404"/>
                <a:gd name="connsiteY4" fmla="*/ 457200 h 1088939"/>
                <a:gd name="connsiteX5" fmla="*/ 450761 w 693404"/>
                <a:gd name="connsiteY5" fmla="*/ 238259 h 1088939"/>
                <a:gd name="connsiteX6" fmla="*/ 450761 w 693404"/>
                <a:gd name="connsiteY6" fmla="*/ 0 h 1088939"/>
                <a:gd name="connsiteX7" fmla="*/ 624625 w 693404"/>
                <a:gd name="connsiteY7" fmla="*/ 115910 h 1088939"/>
                <a:gd name="connsiteX8" fmla="*/ 690165 w 693404"/>
                <a:gd name="connsiteY8" fmla="*/ 464272 h 1088939"/>
                <a:gd name="connsiteX9" fmla="*/ 533643 w 693404"/>
                <a:gd name="connsiteY9" fmla="*/ 778342 h 1088939"/>
                <a:gd name="connsiteX10" fmla="*/ 310436 w 693404"/>
                <a:gd name="connsiteY10" fmla="*/ 1053895 h 1088939"/>
                <a:gd name="connsiteX11" fmla="*/ 148107 w 693404"/>
                <a:gd name="connsiteY11" fmla="*/ 1075386 h 108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3404" h="1088939">
                  <a:moveTo>
                    <a:pt x="148107" y="1075386"/>
                  </a:moveTo>
                  <a:cubicBezTo>
                    <a:pt x="112078" y="1060381"/>
                    <a:pt x="320899" y="954109"/>
                    <a:pt x="296214" y="862884"/>
                  </a:cubicBezTo>
                  <a:lnTo>
                    <a:pt x="0" y="528034"/>
                  </a:lnTo>
                  <a:lnTo>
                    <a:pt x="251138" y="386366"/>
                  </a:lnTo>
                  <a:cubicBezTo>
                    <a:pt x="310166" y="374560"/>
                    <a:pt x="320899" y="481884"/>
                    <a:pt x="354169" y="457200"/>
                  </a:cubicBezTo>
                  <a:cubicBezTo>
                    <a:pt x="387439" y="432516"/>
                    <a:pt x="434662" y="314459"/>
                    <a:pt x="450761" y="238259"/>
                  </a:cubicBezTo>
                  <a:cubicBezTo>
                    <a:pt x="466860" y="162059"/>
                    <a:pt x="421784" y="20391"/>
                    <a:pt x="450761" y="0"/>
                  </a:cubicBezTo>
                  <a:cubicBezTo>
                    <a:pt x="508716" y="38637"/>
                    <a:pt x="584724" y="38531"/>
                    <a:pt x="624625" y="115910"/>
                  </a:cubicBezTo>
                  <a:cubicBezTo>
                    <a:pt x="664526" y="193289"/>
                    <a:pt x="705329" y="353867"/>
                    <a:pt x="690165" y="464272"/>
                  </a:cubicBezTo>
                  <a:cubicBezTo>
                    <a:pt x="675001" y="574677"/>
                    <a:pt x="589452" y="679604"/>
                    <a:pt x="533643" y="778342"/>
                  </a:cubicBezTo>
                  <a:cubicBezTo>
                    <a:pt x="477834" y="877080"/>
                    <a:pt x="374692" y="1004388"/>
                    <a:pt x="310436" y="1053895"/>
                  </a:cubicBezTo>
                  <a:cubicBezTo>
                    <a:pt x="246180" y="1103402"/>
                    <a:pt x="184136" y="1090391"/>
                    <a:pt x="148107" y="107538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30" name="Oval 129"/>
          <p:cNvSpPr/>
          <p:nvPr/>
        </p:nvSpPr>
        <p:spPr>
          <a:xfrm rot="20630750">
            <a:off x="3409081" y="4659455"/>
            <a:ext cx="240651" cy="176570"/>
          </a:xfrm>
          <a:custGeom>
            <a:avLst/>
            <a:gdLst>
              <a:gd name="connsiteX0" fmla="*/ 0 w 491056"/>
              <a:gd name="connsiteY0" fmla="*/ 137207 h 274414"/>
              <a:gd name="connsiteX1" fmla="*/ 245528 w 491056"/>
              <a:gd name="connsiteY1" fmla="*/ 0 h 274414"/>
              <a:gd name="connsiteX2" fmla="*/ 491056 w 491056"/>
              <a:gd name="connsiteY2" fmla="*/ 137207 h 274414"/>
              <a:gd name="connsiteX3" fmla="*/ 245528 w 491056"/>
              <a:gd name="connsiteY3" fmla="*/ 274414 h 274414"/>
              <a:gd name="connsiteX4" fmla="*/ 0 w 491056"/>
              <a:gd name="connsiteY4" fmla="*/ 137207 h 274414"/>
              <a:gd name="connsiteX0" fmla="*/ 108 w 491164"/>
              <a:gd name="connsiteY0" fmla="*/ 236061 h 373268"/>
              <a:gd name="connsiteX1" fmla="*/ 270350 w 491164"/>
              <a:gd name="connsiteY1" fmla="*/ 0 h 373268"/>
              <a:gd name="connsiteX2" fmla="*/ 491164 w 491164"/>
              <a:gd name="connsiteY2" fmla="*/ 236061 h 373268"/>
              <a:gd name="connsiteX3" fmla="*/ 245636 w 491164"/>
              <a:gd name="connsiteY3" fmla="*/ 373268 h 373268"/>
              <a:gd name="connsiteX4" fmla="*/ 108 w 491164"/>
              <a:gd name="connsiteY4" fmla="*/ 236061 h 373268"/>
              <a:gd name="connsiteX0" fmla="*/ 108 w 491164"/>
              <a:gd name="connsiteY0" fmla="*/ 236690 h 373897"/>
              <a:gd name="connsiteX1" fmla="*/ 270350 w 491164"/>
              <a:gd name="connsiteY1" fmla="*/ 629 h 373897"/>
              <a:gd name="connsiteX2" fmla="*/ 491164 w 491164"/>
              <a:gd name="connsiteY2" fmla="*/ 236690 h 373897"/>
              <a:gd name="connsiteX3" fmla="*/ 245636 w 491164"/>
              <a:gd name="connsiteY3" fmla="*/ 373897 h 373897"/>
              <a:gd name="connsiteX4" fmla="*/ 108 w 491164"/>
              <a:gd name="connsiteY4" fmla="*/ 236690 h 373897"/>
              <a:gd name="connsiteX0" fmla="*/ 13177 w 504233"/>
              <a:gd name="connsiteY0" fmla="*/ 239220 h 376427"/>
              <a:gd name="connsiteX1" fmla="*/ 59679 w 504233"/>
              <a:gd name="connsiteY1" fmla="*/ 112130 h 376427"/>
              <a:gd name="connsiteX2" fmla="*/ 283419 w 504233"/>
              <a:gd name="connsiteY2" fmla="*/ 3159 h 376427"/>
              <a:gd name="connsiteX3" fmla="*/ 504233 w 504233"/>
              <a:gd name="connsiteY3" fmla="*/ 239220 h 376427"/>
              <a:gd name="connsiteX4" fmla="*/ 258705 w 504233"/>
              <a:gd name="connsiteY4" fmla="*/ 376427 h 376427"/>
              <a:gd name="connsiteX5" fmla="*/ 13177 w 504233"/>
              <a:gd name="connsiteY5" fmla="*/ 239220 h 376427"/>
              <a:gd name="connsiteX0" fmla="*/ 13177 w 504233"/>
              <a:gd name="connsiteY0" fmla="*/ 239220 h 380490"/>
              <a:gd name="connsiteX1" fmla="*/ 59679 w 504233"/>
              <a:gd name="connsiteY1" fmla="*/ 112130 h 380490"/>
              <a:gd name="connsiteX2" fmla="*/ 283419 w 504233"/>
              <a:gd name="connsiteY2" fmla="*/ 3159 h 380490"/>
              <a:gd name="connsiteX3" fmla="*/ 504233 w 504233"/>
              <a:gd name="connsiteY3" fmla="*/ 239220 h 380490"/>
              <a:gd name="connsiteX4" fmla="*/ 258705 w 504233"/>
              <a:gd name="connsiteY4" fmla="*/ 376427 h 380490"/>
              <a:gd name="connsiteX5" fmla="*/ 109557 w 504233"/>
              <a:gd name="connsiteY5" fmla="*/ 334911 h 380490"/>
              <a:gd name="connsiteX6" fmla="*/ 13177 w 504233"/>
              <a:gd name="connsiteY6" fmla="*/ 239220 h 380490"/>
              <a:gd name="connsiteX0" fmla="*/ 13177 w 511309"/>
              <a:gd name="connsiteY0" fmla="*/ 239220 h 376865"/>
              <a:gd name="connsiteX1" fmla="*/ 59679 w 511309"/>
              <a:gd name="connsiteY1" fmla="*/ 112130 h 376865"/>
              <a:gd name="connsiteX2" fmla="*/ 283419 w 511309"/>
              <a:gd name="connsiteY2" fmla="*/ 3159 h 376865"/>
              <a:gd name="connsiteX3" fmla="*/ 504233 w 511309"/>
              <a:gd name="connsiteY3" fmla="*/ 239220 h 376865"/>
              <a:gd name="connsiteX4" fmla="*/ 438741 w 511309"/>
              <a:gd name="connsiteY4" fmla="*/ 311635 h 376865"/>
              <a:gd name="connsiteX5" fmla="*/ 258705 w 511309"/>
              <a:gd name="connsiteY5" fmla="*/ 376427 h 376865"/>
              <a:gd name="connsiteX6" fmla="*/ 109557 w 511309"/>
              <a:gd name="connsiteY6" fmla="*/ 334911 h 376865"/>
              <a:gd name="connsiteX7" fmla="*/ 13177 w 511309"/>
              <a:gd name="connsiteY7" fmla="*/ 239220 h 376865"/>
              <a:gd name="connsiteX0" fmla="*/ 13177 w 511309"/>
              <a:gd name="connsiteY0" fmla="*/ 237513 h 375158"/>
              <a:gd name="connsiteX1" fmla="*/ 59679 w 511309"/>
              <a:gd name="connsiteY1" fmla="*/ 110423 h 375158"/>
              <a:gd name="connsiteX2" fmla="*/ 283419 w 511309"/>
              <a:gd name="connsiteY2" fmla="*/ 1452 h 375158"/>
              <a:gd name="connsiteX3" fmla="*/ 504233 w 511309"/>
              <a:gd name="connsiteY3" fmla="*/ 190962 h 375158"/>
              <a:gd name="connsiteX4" fmla="*/ 438741 w 511309"/>
              <a:gd name="connsiteY4" fmla="*/ 309928 h 375158"/>
              <a:gd name="connsiteX5" fmla="*/ 258705 w 511309"/>
              <a:gd name="connsiteY5" fmla="*/ 374720 h 375158"/>
              <a:gd name="connsiteX6" fmla="*/ 109557 w 511309"/>
              <a:gd name="connsiteY6" fmla="*/ 333204 h 375158"/>
              <a:gd name="connsiteX7" fmla="*/ 13177 w 511309"/>
              <a:gd name="connsiteY7" fmla="*/ 237513 h 37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309" h="375158">
                <a:moveTo>
                  <a:pt x="13177" y="237513"/>
                </a:moveTo>
                <a:cubicBezTo>
                  <a:pt x="-19994" y="193464"/>
                  <a:pt x="14639" y="149766"/>
                  <a:pt x="59679" y="110423"/>
                </a:cubicBezTo>
                <a:cubicBezTo>
                  <a:pt x="104719" y="71080"/>
                  <a:pt x="209327" y="-11971"/>
                  <a:pt x="283419" y="1452"/>
                </a:cubicBezTo>
                <a:cubicBezTo>
                  <a:pt x="357511" y="14875"/>
                  <a:pt x="478346" y="139549"/>
                  <a:pt x="504233" y="190962"/>
                </a:cubicBezTo>
                <a:cubicBezTo>
                  <a:pt x="530120" y="242375"/>
                  <a:pt x="479662" y="287060"/>
                  <a:pt x="438741" y="309928"/>
                </a:cubicBezTo>
                <a:cubicBezTo>
                  <a:pt x="397820" y="332796"/>
                  <a:pt x="313569" y="370841"/>
                  <a:pt x="258705" y="374720"/>
                </a:cubicBezTo>
                <a:cubicBezTo>
                  <a:pt x="203841" y="378599"/>
                  <a:pt x="150478" y="356072"/>
                  <a:pt x="109557" y="333204"/>
                </a:cubicBezTo>
                <a:cubicBezTo>
                  <a:pt x="68636" y="310336"/>
                  <a:pt x="21490" y="274643"/>
                  <a:pt x="13177" y="2375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1" name="Oval 129"/>
          <p:cNvSpPr/>
          <p:nvPr/>
        </p:nvSpPr>
        <p:spPr>
          <a:xfrm>
            <a:off x="3887956" y="4567682"/>
            <a:ext cx="167506" cy="156137"/>
          </a:xfrm>
          <a:custGeom>
            <a:avLst/>
            <a:gdLst>
              <a:gd name="connsiteX0" fmla="*/ 0 w 491056"/>
              <a:gd name="connsiteY0" fmla="*/ 137207 h 274414"/>
              <a:gd name="connsiteX1" fmla="*/ 245528 w 491056"/>
              <a:gd name="connsiteY1" fmla="*/ 0 h 274414"/>
              <a:gd name="connsiteX2" fmla="*/ 491056 w 491056"/>
              <a:gd name="connsiteY2" fmla="*/ 137207 h 274414"/>
              <a:gd name="connsiteX3" fmla="*/ 245528 w 491056"/>
              <a:gd name="connsiteY3" fmla="*/ 274414 h 274414"/>
              <a:gd name="connsiteX4" fmla="*/ 0 w 491056"/>
              <a:gd name="connsiteY4" fmla="*/ 137207 h 274414"/>
              <a:gd name="connsiteX0" fmla="*/ 108 w 491164"/>
              <a:gd name="connsiteY0" fmla="*/ 236061 h 373268"/>
              <a:gd name="connsiteX1" fmla="*/ 270350 w 491164"/>
              <a:gd name="connsiteY1" fmla="*/ 0 h 373268"/>
              <a:gd name="connsiteX2" fmla="*/ 491164 w 491164"/>
              <a:gd name="connsiteY2" fmla="*/ 236061 h 373268"/>
              <a:gd name="connsiteX3" fmla="*/ 245636 w 491164"/>
              <a:gd name="connsiteY3" fmla="*/ 373268 h 373268"/>
              <a:gd name="connsiteX4" fmla="*/ 108 w 491164"/>
              <a:gd name="connsiteY4" fmla="*/ 236061 h 373268"/>
              <a:gd name="connsiteX0" fmla="*/ 108 w 491164"/>
              <a:gd name="connsiteY0" fmla="*/ 236690 h 373897"/>
              <a:gd name="connsiteX1" fmla="*/ 270350 w 491164"/>
              <a:gd name="connsiteY1" fmla="*/ 629 h 373897"/>
              <a:gd name="connsiteX2" fmla="*/ 491164 w 491164"/>
              <a:gd name="connsiteY2" fmla="*/ 236690 h 373897"/>
              <a:gd name="connsiteX3" fmla="*/ 245636 w 491164"/>
              <a:gd name="connsiteY3" fmla="*/ 373897 h 373897"/>
              <a:gd name="connsiteX4" fmla="*/ 108 w 491164"/>
              <a:gd name="connsiteY4" fmla="*/ 236690 h 373897"/>
              <a:gd name="connsiteX0" fmla="*/ 13177 w 504233"/>
              <a:gd name="connsiteY0" fmla="*/ 239220 h 376427"/>
              <a:gd name="connsiteX1" fmla="*/ 59679 w 504233"/>
              <a:gd name="connsiteY1" fmla="*/ 112130 h 376427"/>
              <a:gd name="connsiteX2" fmla="*/ 283419 w 504233"/>
              <a:gd name="connsiteY2" fmla="*/ 3159 h 376427"/>
              <a:gd name="connsiteX3" fmla="*/ 504233 w 504233"/>
              <a:gd name="connsiteY3" fmla="*/ 239220 h 376427"/>
              <a:gd name="connsiteX4" fmla="*/ 258705 w 504233"/>
              <a:gd name="connsiteY4" fmla="*/ 376427 h 376427"/>
              <a:gd name="connsiteX5" fmla="*/ 13177 w 504233"/>
              <a:gd name="connsiteY5" fmla="*/ 239220 h 376427"/>
              <a:gd name="connsiteX0" fmla="*/ 13177 w 504233"/>
              <a:gd name="connsiteY0" fmla="*/ 239220 h 380490"/>
              <a:gd name="connsiteX1" fmla="*/ 59679 w 504233"/>
              <a:gd name="connsiteY1" fmla="*/ 112130 h 380490"/>
              <a:gd name="connsiteX2" fmla="*/ 283419 w 504233"/>
              <a:gd name="connsiteY2" fmla="*/ 3159 h 380490"/>
              <a:gd name="connsiteX3" fmla="*/ 504233 w 504233"/>
              <a:gd name="connsiteY3" fmla="*/ 239220 h 380490"/>
              <a:gd name="connsiteX4" fmla="*/ 258705 w 504233"/>
              <a:gd name="connsiteY4" fmla="*/ 376427 h 380490"/>
              <a:gd name="connsiteX5" fmla="*/ 109557 w 504233"/>
              <a:gd name="connsiteY5" fmla="*/ 334911 h 380490"/>
              <a:gd name="connsiteX6" fmla="*/ 13177 w 504233"/>
              <a:gd name="connsiteY6" fmla="*/ 239220 h 380490"/>
              <a:gd name="connsiteX0" fmla="*/ 13177 w 511309"/>
              <a:gd name="connsiteY0" fmla="*/ 239220 h 376865"/>
              <a:gd name="connsiteX1" fmla="*/ 59679 w 511309"/>
              <a:gd name="connsiteY1" fmla="*/ 112130 h 376865"/>
              <a:gd name="connsiteX2" fmla="*/ 283419 w 511309"/>
              <a:gd name="connsiteY2" fmla="*/ 3159 h 376865"/>
              <a:gd name="connsiteX3" fmla="*/ 504233 w 511309"/>
              <a:gd name="connsiteY3" fmla="*/ 239220 h 376865"/>
              <a:gd name="connsiteX4" fmla="*/ 438741 w 511309"/>
              <a:gd name="connsiteY4" fmla="*/ 311635 h 376865"/>
              <a:gd name="connsiteX5" fmla="*/ 258705 w 511309"/>
              <a:gd name="connsiteY5" fmla="*/ 376427 h 376865"/>
              <a:gd name="connsiteX6" fmla="*/ 109557 w 511309"/>
              <a:gd name="connsiteY6" fmla="*/ 334911 h 376865"/>
              <a:gd name="connsiteX7" fmla="*/ 13177 w 511309"/>
              <a:gd name="connsiteY7" fmla="*/ 239220 h 376865"/>
              <a:gd name="connsiteX0" fmla="*/ 13177 w 511309"/>
              <a:gd name="connsiteY0" fmla="*/ 237513 h 375158"/>
              <a:gd name="connsiteX1" fmla="*/ 59679 w 511309"/>
              <a:gd name="connsiteY1" fmla="*/ 110423 h 375158"/>
              <a:gd name="connsiteX2" fmla="*/ 283419 w 511309"/>
              <a:gd name="connsiteY2" fmla="*/ 1452 h 375158"/>
              <a:gd name="connsiteX3" fmla="*/ 504233 w 511309"/>
              <a:gd name="connsiteY3" fmla="*/ 190962 h 375158"/>
              <a:gd name="connsiteX4" fmla="*/ 438741 w 511309"/>
              <a:gd name="connsiteY4" fmla="*/ 309928 h 375158"/>
              <a:gd name="connsiteX5" fmla="*/ 258705 w 511309"/>
              <a:gd name="connsiteY5" fmla="*/ 374720 h 375158"/>
              <a:gd name="connsiteX6" fmla="*/ 109557 w 511309"/>
              <a:gd name="connsiteY6" fmla="*/ 333204 h 375158"/>
              <a:gd name="connsiteX7" fmla="*/ 13177 w 511309"/>
              <a:gd name="connsiteY7" fmla="*/ 237513 h 375158"/>
              <a:gd name="connsiteX0" fmla="*/ 13177 w 505328"/>
              <a:gd name="connsiteY0" fmla="*/ 236666 h 374311"/>
              <a:gd name="connsiteX1" fmla="*/ 59679 w 505328"/>
              <a:gd name="connsiteY1" fmla="*/ 109576 h 374311"/>
              <a:gd name="connsiteX2" fmla="*/ 283419 w 505328"/>
              <a:gd name="connsiteY2" fmla="*/ 605 h 374311"/>
              <a:gd name="connsiteX3" fmla="*/ 393701 w 505328"/>
              <a:gd name="connsiteY3" fmla="*/ 71294 h 374311"/>
              <a:gd name="connsiteX4" fmla="*/ 504233 w 505328"/>
              <a:gd name="connsiteY4" fmla="*/ 190115 h 374311"/>
              <a:gd name="connsiteX5" fmla="*/ 438741 w 505328"/>
              <a:gd name="connsiteY5" fmla="*/ 309081 h 374311"/>
              <a:gd name="connsiteX6" fmla="*/ 258705 w 505328"/>
              <a:gd name="connsiteY6" fmla="*/ 373873 h 374311"/>
              <a:gd name="connsiteX7" fmla="*/ 109557 w 505328"/>
              <a:gd name="connsiteY7" fmla="*/ 332357 h 374311"/>
              <a:gd name="connsiteX8" fmla="*/ 13177 w 505328"/>
              <a:gd name="connsiteY8" fmla="*/ 236666 h 374311"/>
              <a:gd name="connsiteX0" fmla="*/ 13177 w 505328"/>
              <a:gd name="connsiteY0" fmla="*/ 236344 h 373989"/>
              <a:gd name="connsiteX1" fmla="*/ 59679 w 505328"/>
              <a:gd name="connsiteY1" fmla="*/ 109254 h 373989"/>
              <a:gd name="connsiteX2" fmla="*/ 161661 w 505328"/>
              <a:gd name="connsiteY2" fmla="*/ 48660 h 373989"/>
              <a:gd name="connsiteX3" fmla="*/ 283419 w 505328"/>
              <a:gd name="connsiteY3" fmla="*/ 283 h 373989"/>
              <a:gd name="connsiteX4" fmla="*/ 393701 w 505328"/>
              <a:gd name="connsiteY4" fmla="*/ 70972 h 373989"/>
              <a:gd name="connsiteX5" fmla="*/ 504233 w 505328"/>
              <a:gd name="connsiteY5" fmla="*/ 189793 h 373989"/>
              <a:gd name="connsiteX6" fmla="*/ 438741 w 505328"/>
              <a:gd name="connsiteY6" fmla="*/ 308759 h 373989"/>
              <a:gd name="connsiteX7" fmla="*/ 258705 w 505328"/>
              <a:gd name="connsiteY7" fmla="*/ 373551 h 373989"/>
              <a:gd name="connsiteX8" fmla="*/ 109557 w 505328"/>
              <a:gd name="connsiteY8" fmla="*/ 332035 h 373989"/>
              <a:gd name="connsiteX9" fmla="*/ 13177 w 505328"/>
              <a:gd name="connsiteY9" fmla="*/ 236344 h 373989"/>
              <a:gd name="connsiteX0" fmla="*/ 13177 w 505328"/>
              <a:gd name="connsiteY0" fmla="*/ 236344 h 373910"/>
              <a:gd name="connsiteX1" fmla="*/ 59679 w 505328"/>
              <a:gd name="connsiteY1" fmla="*/ 109254 h 373910"/>
              <a:gd name="connsiteX2" fmla="*/ 161661 w 505328"/>
              <a:gd name="connsiteY2" fmla="*/ 48660 h 373910"/>
              <a:gd name="connsiteX3" fmla="*/ 283419 w 505328"/>
              <a:gd name="connsiteY3" fmla="*/ 283 h 373910"/>
              <a:gd name="connsiteX4" fmla="*/ 393701 w 505328"/>
              <a:gd name="connsiteY4" fmla="*/ 70972 h 373910"/>
              <a:gd name="connsiteX5" fmla="*/ 504233 w 505328"/>
              <a:gd name="connsiteY5" fmla="*/ 189793 h 373910"/>
              <a:gd name="connsiteX6" fmla="*/ 438741 w 505328"/>
              <a:gd name="connsiteY6" fmla="*/ 308759 h 373910"/>
              <a:gd name="connsiteX7" fmla="*/ 258705 w 505328"/>
              <a:gd name="connsiteY7" fmla="*/ 373551 h 373910"/>
              <a:gd name="connsiteX8" fmla="*/ 109557 w 505328"/>
              <a:gd name="connsiteY8" fmla="*/ 332035 h 373910"/>
              <a:gd name="connsiteX9" fmla="*/ 32253 w 505328"/>
              <a:gd name="connsiteY9" fmla="*/ 271777 h 373910"/>
              <a:gd name="connsiteX10" fmla="*/ 13177 w 505328"/>
              <a:gd name="connsiteY10" fmla="*/ 236344 h 373910"/>
              <a:gd name="connsiteX0" fmla="*/ 13177 w 512214"/>
              <a:gd name="connsiteY0" fmla="*/ 236344 h 373910"/>
              <a:gd name="connsiteX1" fmla="*/ 59679 w 512214"/>
              <a:gd name="connsiteY1" fmla="*/ 109254 h 373910"/>
              <a:gd name="connsiteX2" fmla="*/ 161661 w 512214"/>
              <a:gd name="connsiteY2" fmla="*/ 48660 h 373910"/>
              <a:gd name="connsiteX3" fmla="*/ 283419 w 512214"/>
              <a:gd name="connsiteY3" fmla="*/ 283 h 373910"/>
              <a:gd name="connsiteX4" fmla="*/ 393701 w 512214"/>
              <a:gd name="connsiteY4" fmla="*/ 70972 h 373910"/>
              <a:gd name="connsiteX5" fmla="*/ 504233 w 512214"/>
              <a:gd name="connsiteY5" fmla="*/ 189793 h 373910"/>
              <a:gd name="connsiteX6" fmla="*/ 496336 w 512214"/>
              <a:gd name="connsiteY6" fmla="*/ 258389 h 373910"/>
              <a:gd name="connsiteX7" fmla="*/ 438741 w 512214"/>
              <a:gd name="connsiteY7" fmla="*/ 308759 h 373910"/>
              <a:gd name="connsiteX8" fmla="*/ 258705 w 512214"/>
              <a:gd name="connsiteY8" fmla="*/ 373551 h 373910"/>
              <a:gd name="connsiteX9" fmla="*/ 109557 w 512214"/>
              <a:gd name="connsiteY9" fmla="*/ 332035 h 373910"/>
              <a:gd name="connsiteX10" fmla="*/ 32253 w 512214"/>
              <a:gd name="connsiteY10" fmla="*/ 271777 h 373910"/>
              <a:gd name="connsiteX11" fmla="*/ 13177 w 512214"/>
              <a:gd name="connsiteY11" fmla="*/ 236344 h 373910"/>
              <a:gd name="connsiteX0" fmla="*/ 13177 w 512214"/>
              <a:gd name="connsiteY0" fmla="*/ 236428 h 373994"/>
              <a:gd name="connsiteX1" fmla="*/ 59679 w 512214"/>
              <a:gd name="connsiteY1" fmla="*/ 109338 h 373994"/>
              <a:gd name="connsiteX2" fmla="*/ 161661 w 512214"/>
              <a:gd name="connsiteY2" fmla="*/ 48744 h 373994"/>
              <a:gd name="connsiteX3" fmla="*/ 283419 w 512214"/>
              <a:gd name="connsiteY3" fmla="*/ 367 h 373994"/>
              <a:gd name="connsiteX4" fmla="*/ 447250 w 512214"/>
              <a:gd name="connsiteY4" fmla="*/ 74551 h 373994"/>
              <a:gd name="connsiteX5" fmla="*/ 504233 w 512214"/>
              <a:gd name="connsiteY5" fmla="*/ 189877 h 373994"/>
              <a:gd name="connsiteX6" fmla="*/ 496336 w 512214"/>
              <a:gd name="connsiteY6" fmla="*/ 258473 h 373994"/>
              <a:gd name="connsiteX7" fmla="*/ 438741 w 512214"/>
              <a:gd name="connsiteY7" fmla="*/ 308843 h 373994"/>
              <a:gd name="connsiteX8" fmla="*/ 258705 w 512214"/>
              <a:gd name="connsiteY8" fmla="*/ 373635 h 373994"/>
              <a:gd name="connsiteX9" fmla="*/ 109557 w 512214"/>
              <a:gd name="connsiteY9" fmla="*/ 332119 h 373994"/>
              <a:gd name="connsiteX10" fmla="*/ 32253 w 512214"/>
              <a:gd name="connsiteY10" fmla="*/ 271861 h 373994"/>
              <a:gd name="connsiteX11" fmla="*/ 13177 w 512214"/>
              <a:gd name="connsiteY11" fmla="*/ 236428 h 37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2214" h="373994">
                <a:moveTo>
                  <a:pt x="13177" y="236428"/>
                </a:moveTo>
                <a:cubicBezTo>
                  <a:pt x="-19994" y="192379"/>
                  <a:pt x="14639" y="148681"/>
                  <a:pt x="59679" y="109338"/>
                </a:cubicBezTo>
                <a:cubicBezTo>
                  <a:pt x="84426" y="78057"/>
                  <a:pt x="124371" y="66906"/>
                  <a:pt x="161661" y="48744"/>
                </a:cubicBezTo>
                <a:cubicBezTo>
                  <a:pt x="198951" y="30582"/>
                  <a:pt x="235821" y="-3934"/>
                  <a:pt x="283419" y="367"/>
                </a:cubicBezTo>
                <a:cubicBezTo>
                  <a:pt x="331017" y="4668"/>
                  <a:pt x="410448" y="42966"/>
                  <a:pt x="447250" y="74551"/>
                </a:cubicBezTo>
                <a:cubicBezTo>
                  <a:pt x="484052" y="106136"/>
                  <a:pt x="487127" y="158641"/>
                  <a:pt x="504233" y="189877"/>
                </a:cubicBezTo>
                <a:cubicBezTo>
                  <a:pt x="521339" y="221113"/>
                  <a:pt x="507251" y="238645"/>
                  <a:pt x="496336" y="258473"/>
                </a:cubicBezTo>
                <a:cubicBezTo>
                  <a:pt x="485421" y="278301"/>
                  <a:pt x="478346" y="289649"/>
                  <a:pt x="438741" y="308843"/>
                </a:cubicBezTo>
                <a:cubicBezTo>
                  <a:pt x="399136" y="328037"/>
                  <a:pt x="313569" y="369756"/>
                  <a:pt x="258705" y="373635"/>
                </a:cubicBezTo>
                <a:cubicBezTo>
                  <a:pt x="203841" y="377514"/>
                  <a:pt x="147299" y="349081"/>
                  <a:pt x="109557" y="332119"/>
                </a:cubicBezTo>
                <a:cubicBezTo>
                  <a:pt x="71815" y="315157"/>
                  <a:pt x="48316" y="287809"/>
                  <a:pt x="32253" y="271861"/>
                </a:cubicBezTo>
                <a:cubicBezTo>
                  <a:pt x="16190" y="255913"/>
                  <a:pt x="8606" y="263515"/>
                  <a:pt x="13177" y="23642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6218055" y="985721"/>
            <a:ext cx="2505337" cy="2364019"/>
            <a:chOff x="2369597" y="4297099"/>
            <a:chExt cx="1980092" cy="1868401"/>
          </a:xfrm>
        </p:grpSpPr>
        <p:sp>
          <p:nvSpPr>
            <p:cNvPr id="133" name="Freeform 132"/>
            <p:cNvSpPr/>
            <p:nvPr/>
          </p:nvSpPr>
          <p:spPr>
            <a:xfrm>
              <a:off x="2369597" y="4297099"/>
              <a:ext cx="1980092" cy="1864382"/>
            </a:xfrm>
            <a:custGeom>
              <a:avLst/>
              <a:gdLst>
                <a:gd name="connsiteX0" fmla="*/ 291823 w 1980092"/>
                <a:gd name="connsiteY0" fmla="*/ 1670502 h 1864382"/>
                <a:gd name="connsiteX1" fmla="*/ 24537 w 1980092"/>
                <a:gd name="connsiteY1" fmla="*/ 1459486 h 1864382"/>
                <a:gd name="connsiteX2" fmla="*/ 10469 w 1980092"/>
                <a:gd name="connsiteY2" fmla="*/ 1220335 h 1864382"/>
                <a:gd name="connsiteX3" fmla="*/ 10469 w 1980092"/>
                <a:gd name="connsiteY3" fmla="*/ 1135929 h 1864382"/>
                <a:gd name="connsiteX4" fmla="*/ 80807 w 1980092"/>
                <a:gd name="connsiteY4" fmla="*/ 868643 h 1864382"/>
                <a:gd name="connsiteX5" fmla="*/ 123011 w 1980092"/>
                <a:gd name="connsiteY5" fmla="*/ 770169 h 1864382"/>
                <a:gd name="connsiteX6" fmla="*/ 123011 w 1980092"/>
                <a:gd name="connsiteY6" fmla="*/ 671695 h 1864382"/>
                <a:gd name="connsiteX7" fmla="*/ 263687 w 1980092"/>
                <a:gd name="connsiteY7" fmla="*/ 320003 h 1864382"/>
                <a:gd name="connsiteX8" fmla="*/ 643515 w 1980092"/>
                <a:gd name="connsiteY8" fmla="*/ 10514 h 1864382"/>
                <a:gd name="connsiteX9" fmla="*/ 1065546 w 1980092"/>
                <a:gd name="connsiteY9" fmla="*/ 66785 h 1864382"/>
                <a:gd name="connsiteX10" fmla="*/ 1431306 w 1980092"/>
                <a:gd name="connsiteY10" fmla="*/ 108988 h 1864382"/>
                <a:gd name="connsiteX11" fmla="*/ 1782998 w 1980092"/>
                <a:gd name="connsiteY11" fmla="*/ 348138 h 1864382"/>
                <a:gd name="connsiteX12" fmla="*/ 1881472 w 1980092"/>
                <a:gd name="connsiteY12" fmla="*/ 587289 h 1864382"/>
                <a:gd name="connsiteX13" fmla="*/ 1979946 w 1980092"/>
                <a:gd name="connsiteY13" fmla="*/ 995252 h 1864382"/>
                <a:gd name="connsiteX14" fmla="*/ 1895540 w 1980092"/>
                <a:gd name="connsiteY14" fmla="*/ 1234403 h 1864382"/>
                <a:gd name="connsiteX15" fmla="*/ 1614186 w 1980092"/>
                <a:gd name="connsiteY15" fmla="*/ 1628298 h 1864382"/>
                <a:gd name="connsiteX16" fmla="*/ 1178087 w 1980092"/>
                <a:gd name="connsiteY16" fmla="*/ 1698637 h 1864382"/>
                <a:gd name="connsiteX17" fmla="*/ 967072 w 1980092"/>
                <a:gd name="connsiteY17" fmla="*/ 1768975 h 1864382"/>
                <a:gd name="connsiteX18" fmla="*/ 756057 w 1980092"/>
                <a:gd name="connsiteY18" fmla="*/ 1839314 h 1864382"/>
                <a:gd name="connsiteX19" fmla="*/ 573177 w 1980092"/>
                <a:gd name="connsiteY19" fmla="*/ 1853382 h 1864382"/>
                <a:gd name="connsiteX20" fmla="*/ 291823 w 1980092"/>
                <a:gd name="connsiteY20" fmla="*/ 1670502 h 186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0092" h="1864382">
                  <a:moveTo>
                    <a:pt x="291823" y="1670502"/>
                  </a:moveTo>
                  <a:cubicBezTo>
                    <a:pt x="200383" y="1604853"/>
                    <a:pt x="71429" y="1534514"/>
                    <a:pt x="24537" y="1459486"/>
                  </a:cubicBezTo>
                  <a:cubicBezTo>
                    <a:pt x="-22355" y="1384458"/>
                    <a:pt x="12814" y="1274261"/>
                    <a:pt x="10469" y="1220335"/>
                  </a:cubicBezTo>
                  <a:cubicBezTo>
                    <a:pt x="8124" y="1166409"/>
                    <a:pt x="-1254" y="1194544"/>
                    <a:pt x="10469" y="1135929"/>
                  </a:cubicBezTo>
                  <a:cubicBezTo>
                    <a:pt x="22192" y="1077314"/>
                    <a:pt x="62050" y="929603"/>
                    <a:pt x="80807" y="868643"/>
                  </a:cubicBezTo>
                  <a:cubicBezTo>
                    <a:pt x="99564" y="807683"/>
                    <a:pt x="115977" y="802994"/>
                    <a:pt x="123011" y="770169"/>
                  </a:cubicBezTo>
                  <a:cubicBezTo>
                    <a:pt x="130045" y="737344"/>
                    <a:pt x="99565" y="746723"/>
                    <a:pt x="123011" y="671695"/>
                  </a:cubicBezTo>
                  <a:cubicBezTo>
                    <a:pt x="146457" y="596667"/>
                    <a:pt x="176936" y="430200"/>
                    <a:pt x="263687" y="320003"/>
                  </a:cubicBezTo>
                  <a:cubicBezTo>
                    <a:pt x="350438" y="209806"/>
                    <a:pt x="509872" y="52717"/>
                    <a:pt x="643515" y="10514"/>
                  </a:cubicBezTo>
                  <a:cubicBezTo>
                    <a:pt x="777158" y="-31689"/>
                    <a:pt x="1065546" y="66785"/>
                    <a:pt x="1065546" y="66785"/>
                  </a:cubicBezTo>
                  <a:cubicBezTo>
                    <a:pt x="1196845" y="83197"/>
                    <a:pt x="1311731" y="62096"/>
                    <a:pt x="1431306" y="108988"/>
                  </a:cubicBezTo>
                  <a:cubicBezTo>
                    <a:pt x="1550881" y="155880"/>
                    <a:pt x="1707970" y="268421"/>
                    <a:pt x="1782998" y="348138"/>
                  </a:cubicBezTo>
                  <a:cubicBezTo>
                    <a:pt x="1858026" y="427855"/>
                    <a:pt x="1848647" y="479437"/>
                    <a:pt x="1881472" y="587289"/>
                  </a:cubicBezTo>
                  <a:cubicBezTo>
                    <a:pt x="1914297" y="695141"/>
                    <a:pt x="1977601" y="887400"/>
                    <a:pt x="1979946" y="995252"/>
                  </a:cubicBezTo>
                  <a:cubicBezTo>
                    <a:pt x="1982291" y="1103104"/>
                    <a:pt x="1956500" y="1128895"/>
                    <a:pt x="1895540" y="1234403"/>
                  </a:cubicBezTo>
                  <a:cubicBezTo>
                    <a:pt x="1834580" y="1339911"/>
                    <a:pt x="1733761" y="1550926"/>
                    <a:pt x="1614186" y="1628298"/>
                  </a:cubicBezTo>
                  <a:cubicBezTo>
                    <a:pt x="1494611" y="1705670"/>
                    <a:pt x="1285939" y="1675191"/>
                    <a:pt x="1178087" y="1698637"/>
                  </a:cubicBezTo>
                  <a:cubicBezTo>
                    <a:pt x="1070235" y="1722083"/>
                    <a:pt x="967072" y="1768975"/>
                    <a:pt x="967072" y="1768975"/>
                  </a:cubicBezTo>
                  <a:cubicBezTo>
                    <a:pt x="896734" y="1792421"/>
                    <a:pt x="821706" y="1825246"/>
                    <a:pt x="756057" y="1839314"/>
                  </a:cubicBezTo>
                  <a:cubicBezTo>
                    <a:pt x="690408" y="1853382"/>
                    <a:pt x="652894" y="1879173"/>
                    <a:pt x="573177" y="1853382"/>
                  </a:cubicBezTo>
                  <a:cubicBezTo>
                    <a:pt x="493460" y="1827591"/>
                    <a:pt x="383263" y="1736151"/>
                    <a:pt x="291823" y="167050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715640" y="5524183"/>
              <a:ext cx="512192" cy="641317"/>
            </a:xfrm>
            <a:custGeom>
              <a:avLst/>
              <a:gdLst>
                <a:gd name="connsiteX0" fmla="*/ 41276 w 530438"/>
                <a:gd name="connsiteY0" fmla="*/ 515429 h 641317"/>
                <a:gd name="connsiteX1" fmla="*/ 4700 w 530438"/>
                <a:gd name="connsiteY1" fmla="*/ 373697 h 641317"/>
                <a:gd name="connsiteX2" fmla="*/ 109856 w 530438"/>
                <a:gd name="connsiteY2" fmla="*/ 181673 h 641317"/>
                <a:gd name="connsiteX3" fmla="*/ 183008 w 530438"/>
                <a:gd name="connsiteY3" fmla="*/ 3365 h 641317"/>
                <a:gd name="connsiteX4" fmla="*/ 274448 w 530438"/>
                <a:gd name="connsiteY4" fmla="*/ 62801 h 641317"/>
                <a:gd name="connsiteX5" fmla="*/ 471044 w 530438"/>
                <a:gd name="connsiteY5" fmla="*/ 35369 h 641317"/>
                <a:gd name="connsiteX6" fmla="*/ 512192 w 530438"/>
                <a:gd name="connsiteY6" fmla="*/ 373697 h 641317"/>
                <a:gd name="connsiteX7" fmla="*/ 507620 w 530438"/>
                <a:gd name="connsiteY7" fmla="*/ 584009 h 641317"/>
                <a:gd name="connsiteX8" fmla="*/ 242444 w 530438"/>
                <a:gd name="connsiteY8" fmla="*/ 638873 h 641317"/>
                <a:gd name="connsiteX9" fmla="*/ 41276 w 530438"/>
                <a:gd name="connsiteY9" fmla="*/ 515429 h 641317"/>
                <a:gd name="connsiteX0" fmla="*/ 41276 w 530438"/>
                <a:gd name="connsiteY0" fmla="*/ 515429 h 641317"/>
                <a:gd name="connsiteX1" fmla="*/ 4700 w 530438"/>
                <a:gd name="connsiteY1" fmla="*/ 373697 h 641317"/>
                <a:gd name="connsiteX2" fmla="*/ 109856 w 530438"/>
                <a:gd name="connsiteY2" fmla="*/ 181673 h 641317"/>
                <a:gd name="connsiteX3" fmla="*/ 183008 w 530438"/>
                <a:gd name="connsiteY3" fmla="*/ 3365 h 641317"/>
                <a:gd name="connsiteX4" fmla="*/ 274448 w 530438"/>
                <a:gd name="connsiteY4" fmla="*/ 62801 h 641317"/>
                <a:gd name="connsiteX5" fmla="*/ 471044 w 530438"/>
                <a:gd name="connsiteY5" fmla="*/ 35369 h 641317"/>
                <a:gd name="connsiteX6" fmla="*/ 512192 w 530438"/>
                <a:gd name="connsiteY6" fmla="*/ 373697 h 641317"/>
                <a:gd name="connsiteX7" fmla="*/ 507620 w 530438"/>
                <a:gd name="connsiteY7" fmla="*/ 584009 h 641317"/>
                <a:gd name="connsiteX8" fmla="*/ 242444 w 530438"/>
                <a:gd name="connsiteY8" fmla="*/ 638873 h 641317"/>
                <a:gd name="connsiteX9" fmla="*/ 41276 w 530438"/>
                <a:gd name="connsiteY9" fmla="*/ 515429 h 641317"/>
                <a:gd name="connsiteX0" fmla="*/ 41276 w 530438"/>
                <a:gd name="connsiteY0" fmla="*/ 515429 h 641317"/>
                <a:gd name="connsiteX1" fmla="*/ 4700 w 530438"/>
                <a:gd name="connsiteY1" fmla="*/ 373697 h 641317"/>
                <a:gd name="connsiteX2" fmla="*/ 109856 w 530438"/>
                <a:gd name="connsiteY2" fmla="*/ 181673 h 641317"/>
                <a:gd name="connsiteX3" fmla="*/ 183008 w 530438"/>
                <a:gd name="connsiteY3" fmla="*/ 3365 h 641317"/>
                <a:gd name="connsiteX4" fmla="*/ 274448 w 530438"/>
                <a:gd name="connsiteY4" fmla="*/ 62801 h 641317"/>
                <a:gd name="connsiteX5" fmla="*/ 471044 w 530438"/>
                <a:gd name="connsiteY5" fmla="*/ 35369 h 641317"/>
                <a:gd name="connsiteX6" fmla="*/ 512192 w 530438"/>
                <a:gd name="connsiteY6" fmla="*/ 373697 h 641317"/>
                <a:gd name="connsiteX7" fmla="*/ 507620 w 530438"/>
                <a:gd name="connsiteY7" fmla="*/ 584009 h 641317"/>
                <a:gd name="connsiteX8" fmla="*/ 242444 w 530438"/>
                <a:gd name="connsiteY8" fmla="*/ 638873 h 641317"/>
                <a:gd name="connsiteX9" fmla="*/ 41276 w 530438"/>
                <a:gd name="connsiteY9" fmla="*/ 515429 h 641317"/>
                <a:gd name="connsiteX0" fmla="*/ 41276 w 512192"/>
                <a:gd name="connsiteY0" fmla="*/ 515429 h 641317"/>
                <a:gd name="connsiteX1" fmla="*/ 4700 w 512192"/>
                <a:gd name="connsiteY1" fmla="*/ 373697 h 641317"/>
                <a:gd name="connsiteX2" fmla="*/ 109856 w 512192"/>
                <a:gd name="connsiteY2" fmla="*/ 181673 h 641317"/>
                <a:gd name="connsiteX3" fmla="*/ 183008 w 512192"/>
                <a:gd name="connsiteY3" fmla="*/ 3365 h 641317"/>
                <a:gd name="connsiteX4" fmla="*/ 274448 w 512192"/>
                <a:gd name="connsiteY4" fmla="*/ 62801 h 641317"/>
                <a:gd name="connsiteX5" fmla="*/ 471044 w 512192"/>
                <a:gd name="connsiteY5" fmla="*/ 35369 h 641317"/>
                <a:gd name="connsiteX6" fmla="*/ 512192 w 512192"/>
                <a:gd name="connsiteY6" fmla="*/ 373697 h 641317"/>
                <a:gd name="connsiteX7" fmla="*/ 507620 w 512192"/>
                <a:gd name="connsiteY7" fmla="*/ 584009 h 641317"/>
                <a:gd name="connsiteX8" fmla="*/ 242444 w 512192"/>
                <a:gd name="connsiteY8" fmla="*/ 638873 h 641317"/>
                <a:gd name="connsiteX9" fmla="*/ 41276 w 512192"/>
                <a:gd name="connsiteY9" fmla="*/ 515429 h 641317"/>
                <a:gd name="connsiteX0" fmla="*/ 41276 w 512192"/>
                <a:gd name="connsiteY0" fmla="*/ 515429 h 641317"/>
                <a:gd name="connsiteX1" fmla="*/ 4700 w 512192"/>
                <a:gd name="connsiteY1" fmla="*/ 373697 h 641317"/>
                <a:gd name="connsiteX2" fmla="*/ 109856 w 512192"/>
                <a:gd name="connsiteY2" fmla="*/ 181673 h 641317"/>
                <a:gd name="connsiteX3" fmla="*/ 183008 w 512192"/>
                <a:gd name="connsiteY3" fmla="*/ 3365 h 641317"/>
                <a:gd name="connsiteX4" fmla="*/ 274448 w 512192"/>
                <a:gd name="connsiteY4" fmla="*/ 62801 h 641317"/>
                <a:gd name="connsiteX5" fmla="*/ 471044 w 512192"/>
                <a:gd name="connsiteY5" fmla="*/ 35369 h 641317"/>
                <a:gd name="connsiteX6" fmla="*/ 512192 w 512192"/>
                <a:gd name="connsiteY6" fmla="*/ 373697 h 641317"/>
                <a:gd name="connsiteX7" fmla="*/ 507620 w 512192"/>
                <a:gd name="connsiteY7" fmla="*/ 584009 h 641317"/>
                <a:gd name="connsiteX8" fmla="*/ 242444 w 512192"/>
                <a:gd name="connsiteY8" fmla="*/ 638873 h 641317"/>
                <a:gd name="connsiteX9" fmla="*/ 41276 w 512192"/>
                <a:gd name="connsiteY9" fmla="*/ 515429 h 64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2192" h="641317">
                  <a:moveTo>
                    <a:pt x="41276" y="515429"/>
                  </a:moveTo>
                  <a:cubicBezTo>
                    <a:pt x="1652" y="471233"/>
                    <a:pt x="-6730" y="429323"/>
                    <a:pt x="4700" y="373697"/>
                  </a:cubicBezTo>
                  <a:cubicBezTo>
                    <a:pt x="16130" y="318071"/>
                    <a:pt x="80138" y="243395"/>
                    <a:pt x="109856" y="181673"/>
                  </a:cubicBezTo>
                  <a:cubicBezTo>
                    <a:pt x="139574" y="119951"/>
                    <a:pt x="155576" y="23177"/>
                    <a:pt x="183008" y="3365"/>
                  </a:cubicBezTo>
                  <a:cubicBezTo>
                    <a:pt x="210440" y="-16447"/>
                    <a:pt x="226442" y="57467"/>
                    <a:pt x="274448" y="62801"/>
                  </a:cubicBezTo>
                  <a:lnTo>
                    <a:pt x="471044" y="35369"/>
                  </a:lnTo>
                  <a:lnTo>
                    <a:pt x="512192" y="373697"/>
                  </a:lnTo>
                  <a:lnTo>
                    <a:pt x="507620" y="584009"/>
                  </a:lnTo>
                  <a:cubicBezTo>
                    <a:pt x="462662" y="628205"/>
                    <a:pt x="320930" y="648779"/>
                    <a:pt x="242444" y="638873"/>
                  </a:cubicBezTo>
                  <a:lnTo>
                    <a:pt x="41276" y="51542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459895" y="4742715"/>
              <a:ext cx="828519" cy="394207"/>
            </a:xfrm>
            <a:custGeom>
              <a:avLst/>
              <a:gdLst>
                <a:gd name="connsiteX0" fmla="*/ 23904 w 813009"/>
                <a:gd name="connsiteY0" fmla="*/ 291707 h 399585"/>
                <a:gd name="connsiteX1" fmla="*/ 265065 w 813009"/>
                <a:gd name="connsiteY1" fmla="*/ 65619 h 399585"/>
                <a:gd name="connsiteX2" fmla="*/ 566515 w 813009"/>
                <a:gd name="connsiteY2" fmla="*/ 85716 h 399585"/>
                <a:gd name="connsiteX3" fmla="*/ 812700 w 813009"/>
                <a:gd name="connsiteY3" fmla="*/ 305 h 399585"/>
                <a:gd name="connsiteX4" fmla="*/ 516274 w 813009"/>
                <a:gd name="connsiteY4" fmla="*/ 120885 h 399585"/>
                <a:gd name="connsiteX5" fmla="*/ 335403 w 813009"/>
                <a:gd name="connsiteY5" fmla="*/ 100788 h 399585"/>
                <a:gd name="connsiteX6" fmla="*/ 44001 w 813009"/>
                <a:gd name="connsiteY6" fmla="*/ 392191 h 399585"/>
                <a:gd name="connsiteX7" fmla="*/ 23904 w 813009"/>
                <a:gd name="connsiteY7" fmla="*/ 291707 h 399585"/>
                <a:gd name="connsiteX0" fmla="*/ 0 w 789105"/>
                <a:gd name="connsiteY0" fmla="*/ 291707 h 392191"/>
                <a:gd name="connsiteX1" fmla="*/ 241161 w 789105"/>
                <a:gd name="connsiteY1" fmla="*/ 65619 h 392191"/>
                <a:gd name="connsiteX2" fmla="*/ 542611 w 789105"/>
                <a:gd name="connsiteY2" fmla="*/ 85716 h 392191"/>
                <a:gd name="connsiteX3" fmla="*/ 788796 w 789105"/>
                <a:gd name="connsiteY3" fmla="*/ 305 h 392191"/>
                <a:gd name="connsiteX4" fmla="*/ 492370 w 789105"/>
                <a:gd name="connsiteY4" fmla="*/ 120885 h 392191"/>
                <a:gd name="connsiteX5" fmla="*/ 311499 w 789105"/>
                <a:gd name="connsiteY5" fmla="*/ 100788 h 392191"/>
                <a:gd name="connsiteX6" fmla="*/ 20097 w 789105"/>
                <a:gd name="connsiteY6" fmla="*/ 392191 h 392191"/>
                <a:gd name="connsiteX7" fmla="*/ 0 w 789105"/>
                <a:gd name="connsiteY7" fmla="*/ 291707 h 392191"/>
                <a:gd name="connsiteX0" fmla="*/ 26099 w 815204"/>
                <a:gd name="connsiteY0" fmla="*/ 291707 h 389173"/>
                <a:gd name="connsiteX1" fmla="*/ 267260 w 815204"/>
                <a:gd name="connsiteY1" fmla="*/ 65619 h 389173"/>
                <a:gd name="connsiteX2" fmla="*/ 568710 w 815204"/>
                <a:gd name="connsiteY2" fmla="*/ 85716 h 389173"/>
                <a:gd name="connsiteX3" fmla="*/ 814895 w 815204"/>
                <a:gd name="connsiteY3" fmla="*/ 305 h 389173"/>
                <a:gd name="connsiteX4" fmla="*/ 518469 w 815204"/>
                <a:gd name="connsiteY4" fmla="*/ 120885 h 389173"/>
                <a:gd name="connsiteX5" fmla="*/ 337598 w 815204"/>
                <a:gd name="connsiteY5" fmla="*/ 100788 h 389173"/>
                <a:gd name="connsiteX6" fmla="*/ 929 w 815204"/>
                <a:gd name="connsiteY6" fmla="*/ 389173 h 389173"/>
                <a:gd name="connsiteX7" fmla="*/ 26099 w 815204"/>
                <a:gd name="connsiteY7" fmla="*/ 291707 h 389173"/>
                <a:gd name="connsiteX0" fmla="*/ 27287 w 816392"/>
                <a:gd name="connsiteY0" fmla="*/ 291707 h 402046"/>
                <a:gd name="connsiteX1" fmla="*/ 268448 w 816392"/>
                <a:gd name="connsiteY1" fmla="*/ 65619 h 402046"/>
                <a:gd name="connsiteX2" fmla="*/ 569898 w 816392"/>
                <a:gd name="connsiteY2" fmla="*/ 85716 h 402046"/>
                <a:gd name="connsiteX3" fmla="*/ 816083 w 816392"/>
                <a:gd name="connsiteY3" fmla="*/ 305 h 402046"/>
                <a:gd name="connsiteX4" fmla="*/ 519657 w 816392"/>
                <a:gd name="connsiteY4" fmla="*/ 120885 h 402046"/>
                <a:gd name="connsiteX5" fmla="*/ 338786 w 816392"/>
                <a:gd name="connsiteY5" fmla="*/ 100788 h 402046"/>
                <a:gd name="connsiteX6" fmla="*/ 2117 w 816392"/>
                <a:gd name="connsiteY6" fmla="*/ 389173 h 402046"/>
                <a:gd name="connsiteX7" fmla="*/ 27287 w 816392"/>
                <a:gd name="connsiteY7" fmla="*/ 291707 h 402046"/>
                <a:gd name="connsiteX0" fmla="*/ 27287 w 816392"/>
                <a:gd name="connsiteY0" fmla="*/ 291707 h 402046"/>
                <a:gd name="connsiteX1" fmla="*/ 268448 w 816392"/>
                <a:gd name="connsiteY1" fmla="*/ 65619 h 402046"/>
                <a:gd name="connsiteX2" fmla="*/ 569898 w 816392"/>
                <a:gd name="connsiteY2" fmla="*/ 85716 h 402046"/>
                <a:gd name="connsiteX3" fmla="*/ 816083 w 816392"/>
                <a:gd name="connsiteY3" fmla="*/ 305 h 402046"/>
                <a:gd name="connsiteX4" fmla="*/ 519657 w 816392"/>
                <a:gd name="connsiteY4" fmla="*/ 120885 h 402046"/>
                <a:gd name="connsiteX5" fmla="*/ 338786 w 816392"/>
                <a:gd name="connsiteY5" fmla="*/ 100788 h 402046"/>
                <a:gd name="connsiteX6" fmla="*/ 2117 w 816392"/>
                <a:gd name="connsiteY6" fmla="*/ 389173 h 402046"/>
                <a:gd name="connsiteX7" fmla="*/ 27287 w 816392"/>
                <a:gd name="connsiteY7" fmla="*/ 291707 h 402046"/>
                <a:gd name="connsiteX0" fmla="*/ 37119 w 826224"/>
                <a:gd name="connsiteY0" fmla="*/ 291707 h 394405"/>
                <a:gd name="connsiteX1" fmla="*/ 278280 w 826224"/>
                <a:gd name="connsiteY1" fmla="*/ 65619 h 394405"/>
                <a:gd name="connsiteX2" fmla="*/ 579730 w 826224"/>
                <a:gd name="connsiteY2" fmla="*/ 85716 h 394405"/>
                <a:gd name="connsiteX3" fmla="*/ 825915 w 826224"/>
                <a:gd name="connsiteY3" fmla="*/ 305 h 394405"/>
                <a:gd name="connsiteX4" fmla="*/ 529489 w 826224"/>
                <a:gd name="connsiteY4" fmla="*/ 120885 h 394405"/>
                <a:gd name="connsiteX5" fmla="*/ 258084 w 826224"/>
                <a:gd name="connsiteY5" fmla="*/ 140020 h 394405"/>
                <a:gd name="connsiteX6" fmla="*/ 11949 w 826224"/>
                <a:gd name="connsiteY6" fmla="*/ 389173 h 394405"/>
                <a:gd name="connsiteX7" fmla="*/ 37119 w 826224"/>
                <a:gd name="connsiteY7" fmla="*/ 291707 h 394405"/>
                <a:gd name="connsiteX0" fmla="*/ 37119 w 826011"/>
                <a:gd name="connsiteY0" fmla="*/ 292015 h 394713"/>
                <a:gd name="connsiteX1" fmla="*/ 278280 w 826011"/>
                <a:gd name="connsiteY1" fmla="*/ 65927 h 394713"/>
                <a:gd name="connsiteX2" fmla="*/ 498248 w 826011"/>
                <a:gd name="connsiteY2" fmla="*/ 73953 h 394713"/>
                <a:gd name="connsiteX3" fmla="*/ 825915 w 826011"/>
                <a:gd name="connsiteY3" fmla="*/ 613 h 394713"/>
                <a:gd name="connsiteX4" fmla="*/ 529489 w 826011"/>
                <a:gd name="connsiteY4" fmla="*/ 121193 h 394713"/>
                <a:gd name="connsiteX5" fmla="*/ 258084 w 826011"/>
                <a:gd name="connsiteY5" fmla="*/ 140328 h 394713"/>
                <a:gd name="connsiteX6" fmla="*/ 11949 w 826011"/>
                <a:gd name="connsiteY6" fmla="*/ 389481 h 394713"/>
                <a:gd name="connsiteX7" fmla="*/ 37119 w 826011"/>
                <a:gd name="connsiteY7" fmla="*/ 292015 h 394713"/>
                <a:gd name="connsiteX0" fmla="*/ 37119 w 828519"/>
                <a:gd name="connsiteY0" fmla="*/ 291509 h 394207"/>
                <a:gd name="connsiteX1" fmla="*/ 278280 w 828519"/>
                <a:gd name="connsiteY1" fmla="*/ 65421 h 394207"/>
                <a:gd name="connsiteX2" fmla="*/ 498248 w 828519"/>
                <a:gd name="connsiteY2" fmla="*/ 73447 h 394207"/>
                <a:gd name="connsiteX3" fmla="*/ 825915 w 828519"/>
                <a:gd name="connsiteY3" fmla="*/ 107 h 394207"/>
                <a:gd name="connsiteX4" fmla="*/ 645444 w 828519"/>
                <a:gd name="connsiteY4" fmla="*/ 58639 h 394207"/>
                <a:gd name="connsiteX5" fmla="*/ 529489 w 828519"/>
                <a:gd name="connsiteY5" fmla="*/ 120687 h 394207"/>
                <a:gd name="connsiteX6" fmla="*/ 258084 w 828519"/>
                <a:gd name="connsiteY6" fmla="*/ 139822 h 394207"/>
                <a:gd name="connsiteX7" fmla="*/ 11949 w 828519"/>
                <a:gd name="connsiteY7" fmla="*/ 388975 h 394207"/>
                <a:gd name="connsiteX8" fmla="*/ 37119 w 828519"/>
                <a:gd name="connsiteY8" fmla="*/ 291509 h 394207"/>
                <a:gd name="connsiteX0" fmla="*/ 37119 w 828519"/>
                <a:gd name="connsiteY0" fmla="*/ 291509 h 394207"/>
                <a:gd name="connsiteX1" fmla="*/ 278280 w 828519"/>
                <a:gd name="connsiteY1" fmla="*/ 65421 h 394207"/>
                <a:gd name="connsiteX2" fmla="*/ 498248 w 828519"/>
                <a:gd name="connsiteY2" fmla="*/ 73447 h 394207"/>
                <a:gd name="connsiteX3" fmla="*/ 825915 w 828519"/>
                <a:gd name="connsiteY3" fmla="*/ 107 h 394207"/>
                <a:gd name="connsiteX4" fmla="*/ 645444 w 828519"/>
                <a:gd name="connsiteY4" fmla="*/ 58639 h 394207"/>
                <a:gd name="connsiteX5" fmla="*/ 529489 w 828519"/>
                <a:gd name="connsiteY5" fmla="*/ 120687 h 394207"/>
                <a:gd name="connsiteX6" fmla="*/ 258084 w 828519"/>
                <a:gd name="connsiteY6" fmla="*/ 139822 h 394207"/>
                <a:gd name="connsiteX7" fmla="*/ 11949 w 828519"/>
                <a:gd name="connsiteY7" fmla="*/ 388975 h 394207"/>
                <a:gd name="connsiteX8" fmla="*/ 37119 w 828519"/>
                <a:gd name="connsiteY8" fmla="*/ 291509 h 39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8519" h="394207">
                  <a:moveTo>
                    <a:pt x="37119" y="291509"/>
                  </a:moveTo>
                  <a:cubicBezTo>
                    <a:pt x="39258" y="240600"/>
                    <a:pt x="201425" y="101765"/>
                    <a:pt x="278280" y="65421"/>
                  </a:cubicBezTo>
                  <a:lnTo>
                    <a:pt x="498248" y="73447"/>
                  </a:lnTo>
                  <a:cubicBezTo>
                    <a:pt x="589520" y="62561"/>
                    <a:pt x="801382" y="2575"/>
                    <a:pt x="825915" y="107"/>
                  </a:cubicBezTo>
                  <a:cubicBezTo>
                    <a:pt x="850448" y="-2361"/>
                    <a:pt x="694848" y="38542"/>
                    <a:pt x="645444" y="58639"/>
                  </a:cubicBezTo>
                  <a:cubicBezTo>
                    <a:pt x="596040" y="78736"/>
                    <a:pt x="594049" y="107157"/>
                    <a:pt x="529489" y="120687"/>
                  </a:cubicBezTo>
                  <a:cubicBezTo>
                    <a:pt x="464929" y="134217"/>
                    <a:pt x="336796" y="94604"/>
                    <a:pt x="258084" y="139822"/>
                  </a:cubicBezTo>
                  <a:cubicBezTo>
                    <a:pt x="179372" y="185040"/>
                    <a:pt x="48777" y="363694"/>
                    <a:pt x="11949" y="388975"/>
                  </a:cubicBezTo>
                  <a:cubicBezTo>
                    <a:pt x="-24879" y="414256"/>
                    <a:pt x="34980" y="342418"/>
                    <a:pt x="37119" y="29150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654795" y="4885558"/>
              <a:ext cx="693404" cy="1088939"/>
            </a:xfrm>
            <a:custGeom>
              <a:avLst/>
              <a:gdLst>
                <a:gd name="connsiteX0" fmla="*/ 148313 w 680790"/>
                <a:gd name="connsiteY0" fmla="*/ 1079165 h 1088089"/>
                <a:gd name="connsiteX1" fmla="*/ 296420 w 680790"/>
                <a:gd name="connsiteY1" fmla="*/ 866663 h 1088089"/>
                <a:gd name="connsiteX2" fmla="*/ 206 w 680790"/>
                <a:gd name="connsiteY2" fmla="*/ 531813 h 1088089"/>
                <a:gd name="connsiteX3" fmla="*/ 251344 w 680790"/>
                <a:gd name="connsiteY3" fmla="*/ 390145 h 1088089"/>
                <a:gd name="connsiteX4" fmla="*/ 354375 w 680790"/>
                <a:gd name="connsiteY4" fmla="*/ 460979 h 1088089"/>
                <a:gd name="connsiteX5" fmla="*/ 450967 w 680790"/>
                <a:gd name="connsiteY5" fmla="*/ 242038 h 1088089"/>
                <a:gd name="connsiteX6" fmla="*/ 450967 w 680790"/>
                <a:gd name="connsiteY6" fmla="*/ 3779 h 1088089"/>
                <a:gd name="connsiteX7" fmla="*/ 624831 w 680790"/>
                <a:gd name="connsiteY7" fmla="*/ 119689 h 1088089"/>
                <a:gd name="connsiteX8" fmla="*/ 676347 w 680790"/>
                <a:gd name="connsiteY8" fmla="*/ 428782 h 1088089"/>
                <a:gd name="connsiteX9" fmla="*/ 528240 w 680790"/>
                <a:gd name="connsiteY9" fmla="*/ 776511 h 1088089"/>
                <a:gd name="connsiteX10" fmla="*/ 341496 w 680790"/>
                <a:gd name="connsiteY10" fmla="*/ 1021210 h 1088089"/>
                <a:gd name="connsiteX11" fmla="*/ 148313 w 680790"/>
                <a:gd name="connsiteY11" fmla="*/ 1079165 h 1088089"/>
                <a:gd name="connsiteX0" fmla="*/ 148107 w 680584"/>
                <a:gd name="connsiteY0" fmla="*/ 1079165 h 1088089"/>
                <a:gd name="connsiteX1" fmla="*/ 296214 w 680584"/>
                <a:gd name="connsiteY1" fmla="*/ 866663 h 1088089"/>
                <a:gd name="connsiteX2" fmla="*/ 0 w 680584"/>
                <a:gd name="connsiteY2" fmla="*/ 531813 h 1088089"/>
                <a:gd name="connsiteX3" fmla="*/ 251138 w 680584"/>
                <a:gd name="connsiteY3" fmla="*/ 390145 h 1088089"/>
                <a:gd name="connsiteX4" fmla="*/ 354169 w 680584"/>
                <a:gd name="connsiteY4" fmla="*/ 460979 h 1088089"/>
                <a:gd name="connsiteX5" fmla="*/ 450761 w 680584"/>
                <a:gd name="connsiteY5" fmla="*/ 242038 h 1088089"/>
                <a:gd name="connsiteX6" fmla="*/ 450761 w 680584"/>
                <a:gd name="connsiteY6" fmla="*/ 3779 h 1088089"/>
                <a:gd name="connsiteX7" fmla="*/ 624625 w 680584"/>
                <a:gd name="connsiteY7" fmla="*/ 119689 h 1088089"/>
                <a:gd name="connsiteX8" fmla="*/ 676141 w 680584"/>
                <a:gd name="connsiteY8" fmla="*/ 428782 h 1088089"/>
                <a:gd name="connsiteX9" fmla="*/ 528034 w 680584"/>
                <a:gd name="connsiteY9" fmla="*/ 776511 h 1088089"/>
                <a:gd name="connsiteX10" fmla="*/ 341290 w 680584"/>
                <a:gd name="connsiteY10" fmla="*/ 1021210 h 1088089"/>
                <a:gd name="connsiteX11" fmla="*/ 148107 w 680584"/>
                <a:gd name="connsiteY11" fmla="*/ 1079165 h 1088089"/>
                <a:gd name="connsiteX0" fmla="*/ 148107 w 680584"/>
                <a:gd name="connsiteY0" fmla="*/ 1079165 h 1088089"/>
                <a:gd name="connsiteX1" fmla="*/ 296214 w 680584"/>
                <a:gd name="connsiteY1" fmla="*/ 866663 h 1088089"/>
                <a:gd name="connsiteX2" fmla="*/ 0 w 680584"/>
                <a:gd name="connsiteY2" fmla="*/ 531813 h 1088089"/>
                <a:gd name="connsiteX3" fmla="*/ 251138 w 680584"/>
                <a:gd name="connsiteY3" fmla="*/ 390145 h 1088089"/>
                <a:gd name="connsiteX4" fmla="*/ 354169 w 680584"/>
                <a:gd name="connsiteY4" fmla="*/ 460979 h 1088089"/>
                <a:gd name="connsiteX5" fmla="*/ 450761 w 680584"/>
                <a:gd name="connsiteY5" fmla="*/ 242038 h 1088089"/>
                <a:gd name="connsiteX6" fmla="*/ 450761 w 680584"/>
                <a:gd name="connsiteY6" fmla="*/ 3779 h 1088089"/>
                <a:gd name="connsiteX7" fmla="*/ 624625 w 680584"/>
                <a:gd name="connsiteY7" fmla="*/ 119689 h 1088089"/>
                <a:gd name="connsiteX8" fmla="*/ 676141 w 680584"/>
                <a:gd name="connsiteY8" fmla="*/ 428782 h 1088089"/>
                <a:gd name="connsiteX9" fmla="*/ 528034 w 680584"/>
                <a:gd name="connsiteY9" fmla="*/ 776511 h 1088089"/>
                <a:gd name="connsiteX10" fmla="*/ 341290 w 680584"/>
                <a:gd name="connsiteY10" fmla="*/ 1021210 h 1088089"/>
                <a:gd name="connsiteX11" fmla="*/ 148107 w 680584"/>
                <a:gd name="connsiteY11" fmla="*/ 1079165 h 1088089"/>
                <a:gd name="connsiteX0" fmla="*/ 148107 w 680584"/>
                <a:gd name="connsiteY0" fmla="*/ 1079165 h 1079165"/>
                <a:gd name="connsiteX1" fmla="*/ 296214 w 680584"/>
                <a:gd name="connsiteY1" fmla="*/ 866663 h 1079165"/>
                <a:gd name="connsiteX2" fmla="*/ 0 w 680584"/>
                <a:gd name="connsiteY2" fmla="*/ 531813 h 1079165"/>
                <a:gd name="connsiteX3" fmla="*/ 251138 w 680584"/>
                <a:gd name="connsiteY3" fmla="*/ 390145 h 1079165"/>
                <a:gd name="connsiteX4" fmla="*/ 354169 w 680584"/>
                <a:gd name="connsiteY4" fmla="*/ 460979 h 1079165"/>
                <a:gd name="connsiteX5" fmla="*/ 450761 w 680584"/>
                <a:gd name="connsiteY5" fmla="*/ 242038 h 1079165"/>
                <a:gd name="connsiteX6" fmla="*/ 450761 w 680584"/>
                <a:gd name="connsiteY6" fmla="*/ 3779 h 1079165"/>
                <a:gd name="connsiteX7" fmla="*/ 624625 w 680584"/>
                <a:gd name="connsiteY7" fmla="*/ 119689 h 1079165"/>
                <a:gd name="connsiteX8" fmla="*/ 676141 w 680584"/>
                <a:gd name="connsiteY8" fmla="*/ 428782 h 1079165"/>
                <a:gd name="connsiteX9" fmla="*/ 528034 w 680584"/>
                <a:gd name="connsiteY9" fmla="*/ 776511 h 1079165"/>
                <a:gd name="connsiteX10" fmla="*/ 341290 w 680584"/>
                <a:gd name="connsiteY10" fmla="*/ 1021210 h 1079165"/>
                <a:gd name="connsiteX11" fmla="*/ 148107 w 680584"/>
                <a:gd name="connsiteY11" fmla="*/ 1079165 h 1079165"/>
                <a:gd name="connsiteX0" fmla="*/ 148107 w 680584"/>
                <a:gd name="connsiteY0" fmla="*/ 1075386 h 1075386"/>
                <a:gd name="connsiteX1" fmla="*/ 296214 w 680584"/>
                <a:gd name="connsiteY1" fmla="*/ 862884 h 1075386"/>
                <a:gd name="connsiteX2" fmla="*/ 0 w 680584"/>
                <a:gd name="connsiteY2" fmla="*/ 528034 h 1075386"/>
                <a:gd name="connsiteX3" fmla="*/ 251138 w 680584"/>
                <a:gd name="connsiteY3" fmla="*/ 386366 h 1075386"/>
                <a:gd name="connsiteX4" fmla="*/ 354169 w 680584"/>
                <a:gd name="connsiteY4" fmla="*/ 457200 h 1075386"/>
                <a:gd name="connsiteX5" fmla="*/ 450761 w 680584"/>
                <a:gd name="connsiteY5" fmla="*/ 238259 h 1075386"/>
                <a:gd name="connsiteX6" fmla="*/ 450761 w 680584"/>
                <a:gd name="connsiteY6" fmla="*/ 0 h 1075386"/>
                <a:gd name="connsiteX7" fmla="*/ 624625 w 680584"/>
                <a:gd name="connsiteY7" fmla="*/ 115910 h 1075386"/>
                <a:gd name="connsiteX8" fmla="*/ 676141 w 680584"/>
                <a:gd name="connsiteY8" fmla="*/ 425003 h 1075386"/>
                <a:gd name="connsiteX9" fmla="*/ 528034 w 680584"/>
                <a:gd name="connsiteY9" fmla="*/ 772732 h 1075386"/>
                <a:gd name="connsiteX10" fmla="*/ 341290 w 680584"/>
                <a:gd name="connsiteY10" fmla="*/ 1017431 h 1075386"/>
                <a:gd name="connsiteX11" fmla="*/ 148107 w 680584"/>
                <a:gd name="connsiteY11" fmla="*/ 1075386 h 1075386"/>
                <a:gd name="connsiteX0" fmla="*/ 148107 w 693707"/>
                <a:gd name="connsiteY0" fmla="*/ 1075386 h 1075386"/>
                <a:gd name="connsiteX1" fmla="*/ 296214 w 693707"/>
                <a:gd name="connsiteY1" fmla="*/ 862884 h 1075386"/>
                <a:gd name="connsiteX2" fmla="*/ 0 w 693707"/>
                <a:gd name="connsiteY2" fmla="*/ 528034 h 1075386"/>
                <a:gd name="connsiteX3" fmla="*/ 251138 w 693707"/>
                <a:gd name="connsiteY3" fmla="*/ 386366 h 1075386"/>
                <a:gd name="connsiteX4" fmla="*/ 354169 w 693707"/>
                <a:gd name="connsiteY4" fmla="*/ 457200 h 1075386"/>
                <a:gd name="connsiteX5" fmla="*/ 450761 w 693707"/>
                <a:gd name="connsiteY5" fmla="*/ 238259 h 1075386"/>
                <a:gd name="connsiteX6" fmla="*/ 450761 w 693707"/>
                <a:gd name="connsiteY6" fmla="*/ 0 h 1075386"/>
                <a:gd name="connsiteX7" fmla="*/ 624625 w 693707"/>
                <a:gd name="connsiteY7" fmla="*/ 115910 h 1075386"/>
                <a:gd name="connsiteX8" fmla="*/ 690165 w 693707"/>
                <a:gd name="connsiteY8" fmla="*/ 464272 h 1075386"/>
                <a:gd name="connsiteX9" fmla="*/ 528034 w 693707"/>
                <a:gd name="connsiteY9" fmla="*/ 772732 h 1075386"/>
                <a:gd name="connsiteX10" fmla="*/ 341290 w 693707"/>
                <a:gd name="connsiteY10" fmla="*/ 1017431 h 1075386"/>
                <a:gd name="connsiteX11" fmla="*/ 148107 w 693707"/>
                <a:gd name="connsiteY11" fmla="*/ 1075386 h 1075386"/>
                <a:gd name="connsiteX0" fmla="*/ 148107 w 693707"/>
                <a:gd name="connsiteY0" fmla="*/ 1075386 h 1086466"/>
                <a:gd name="connsiteX1" fmla="*/ 296214 w 693707"/>
                <a:gd name="connsiteY1" fmla="*/ 862884 h 1086466"/>
                <a:gd name="connsiteX2" fmla="*/ 0 w 693707"/>
                <a:gd name="connsiteY2" fmla="*/ 528034 h 1086466"/>
                <a:gd name="connsiteX3" fmla="*/ 251138 w 693707"/>
                <a:gd name="connsiteY3" fmla="*/ 386366 h 1086466"/>
                <a:gd name="connsiteX4" fmla="*/ 354169 w 693707"/>
                <a:gd name="connsiteY4" fmla="*/ 457200 h 1086466"/>
                <a:gd name="connsiteX5" fmla="*/ 450761 w 693707"/>
                <a:gd name="connsiteY5" fmla="*/ 238259 h 1086466"/>
                <a:gd name="connsiteX6" fmla="*/ 450761 w 693707"/>
                <a:gd name="connsiteY6" fmla="*/ 0 h 1086466"/>
                <a:gd name="connsiteX7" fmla="*/ 624625 w 693707"/>
                <a:gd name="connsiteY7" fmla="*/ 115910 h 1086466"/>
                <a:gd name="connsiteX8" fmla="*/ 690165 w 693707"/>
                <a:gd name="connsiteY8" fmla="*/ 464272 h 1086466"/>
                <a:gd name="connsiteX9" fmla="*/ 528034 w 693707"/>
                <a:gd name="connsiteY9" fmla="*/ 772732 h 1086466"/>
                <a:gd name="connsiteX10" fmla="*/ 310436 w 693707"/>
                <a:gd name="connsiteY10" fmla="*/ 1053895 h 1086466"/>
                <a:gd name="connsiteX11" fmla="*/ 148107 w 693707"/>
                <a:gd name="connsiteY11" fmla="*/ 1075386 h 1086466"/>
                <a:gd name="connsiteX0" fmla="*/ 148107 w 693707"/>
                <a:gd name="connsiteY0" fmla="*/ 1075386 h 1079600"/>
                <a:gd name="connsiteX1" fmla="*/ 296214 w 693707"/>
                <a:gd name="connsiteY1" fmla="*/ 862884 h 1079600"/>
                <a:gd name="connsiteX2" fmla="*/ 0 w 693707"/>
                <a:gd name="connsiteY2" fmla="*/ 528034 h 1079600"/>
                <a:gd name="connsiteX3" fmla="*/ 251138 w 693707"/>
                <a:gd name="connsiteY3" fmla="*/ 386366 h 1079600"/>
                <a:gd name="connsiteX4" fmla="*/ 354169 w 693707"/>
                <a:gd name="connsiteY4" fmla="*/ 457200 h 1079600"/>
                <a:gd name="connsiteX5" fmla="*/ 450761 w 693707"/>
                <a:gd name="connsiteY5" fmla="*/ 238259 h 1079600"/>
                <a:gd name="connsiteX6" fmla="*/ 450761 w 693707"/>
                <a:gd name="connsiteY6" fmla="*/ 0 h 1079600"/>
                <a:gd name="connsiteX7" fmla="*/ 624625 w 693707"/>
                <a:gd name="connsiteY7" fmla="*/ 115910 h 1079600"/>
                <a:gd name="connsiteX8" fmla="*/ 690165 w 693707"/>
                <a:gd name="connsiteY8" fmla="*/ 464272 h 1079600"/>
                <a:gd name="connsiteX9" fmla="*/ 528034 w 693707"/>
                <a:gd name="connsiteY9" fmla="*/ 772732 h 1079600"/>
                <a:gd name="connsiteX10" fmla="*/ 310436 w 693707"/>
                <a:gd name="connsiteY10" fmla="*/ 1053895 h 1079600"/>
                <a:gd name="connsiteX11" fmla="*/ 148107 w 693707"/>
                <a:gd name="connsiteY11" fmla="*/ 1075386 h 1079600"/>
                <a:gd name="connsiteX0" fmla="*/ 148107 w 693707"/>
                <a:gd name="connsiteY0" fmla="*/ 1075386 h 1082451"/>
                <a:gd name="connsiteX1" fmla="*/ 296214 w 693707"/>
                <a:gd name="connsiteY1" fmla="*/ 862884 h 1082451"/>
                <a:gd name="connsiteX2" fmla="*/ 0 w 693707"/>
                <a:gd name="connsiteY2" fmla="*/ 528034 h 1082451"/>
                <a:gd name="connsiteX3" fmla="*/ 251138 w 693707"/>
                <a:gd name="connsiteY3" fmla="*/ 386366 h 1082451"/>
                <a:gd name="connsiteX4" fmla="*/ 354169 w 693707"/>
                <a:gd name="connsiteY4" fmla="*/ 457200 h 1082451"/>
                <a:gd name="connsiteX5" fmla="*/ 450761 w 693707"/>
                <a:gd name="connsiteY5" fmla="*/ 238259 h 1082451"/>
                <a:gd name="connsiteX6" fmla="*/ 450761 w 693707"/>
                <a:gd name="connsiteY6" fmla="*/ 0 h 1082451"/>
                <a:gd name="connsiteX7" fmla="*/ 624625 w 693707"/>
                <a:gd name="connsiteY7" fmla="*/ 115910 h 1082451"/>
                <a:gd name="connsiteX8" fmla="*/ 690165 w 693707"/>
                <a:gd name="connsiteY8" fmla="*/ 464272 h 1082451"/>
                <a:gd name="connsiteX9" fmla="*/ 528034 w 693707"/>
                <a:gd name="connsiteY9" fmla="*/ 772732 h 1082451"/>
                <a:gd name="connsiteX10" fmla="*/ 310436 w 693707"/>
                <a:gd name="connsiteY10" fmla="*/ 1053895 h 1082451"/>
                <a:gd name="connsiteX11" fmla="*/ 148107 w 693707"/>
                <a:gd name="connsiteY11" fmla="*/ 1075386 h 1082451"/>
                <a:gd name="connsiteX0" fmla="*/ 148107 w 693404"/>
                <a:gd name="connsiteY0" fmla="*/ 1075386 h 1088939"/>
                <a:gd name="connsiteX1" fmla="*/ 296214 w 693404"/>
                <a:gd name="connsiteY1" fmla="*/ 862884 h 1088939"/>
                <a:gd name="connsiteX2" fmla="*/ 0 w 693404"/>
                <a:gd name="connsiteY2" fmla="*/ 528034 h 1088939"/>
                <a:gd name="connsiteX3" fmla="*/ 251138 w 693404"/>
                <a:gd name="connsiteY3" fmla="*/ 386366 h 1088939"/>
                <a:gd name="connsiteX4" fmla="*/ 354169 w 693404"/>
                <a:gd name="connsiteY4" fmla="*/ 457200 h 1088939"/>
                <a:gd name="connsiteX5" fmla="*/ 450761 w 693404"/>
                <a:gd name="connsiteY5" fmla="*/ 238259 h 1088939"/>
                <a:gd name="connsiteX6" fmla="*/ 450761 w 693404"/>
                <a:gd name="connsiteY6" fmla="*/ 0 h 1088939"/>
                <a:gd name="connsiteX7" fmla="*/ 624625 w 693404"/>
                <a:gd name="connsiteY7" fmla="*/ 115910 h 1088939"/>
                <a:gd name="connsiteX8" fmla="*/ 690165 w 693404"/>
                <a:gd name="connsiteY8" fmla="*/ 464272 h 1088939"/>
                <a:gd name="connsiteX9" fmla="*/ 533643 w 693404"/>
                <a:gd name="connsiteY9" fmla="*/ 778342 h 1088939"/>
                <a:gd name="connsiteX10" fmla="*/ 310436 w 693404"/>
                <a:gd name="connsiteY10" fmla="*/ 1053895 h 1088939"/>
                <a:gd name="connsiteX11" fmla="*/ 148107 w 693404"/>
                <a:gd name="connsiteY11" fmla="*/ 1075386 h 108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3404" h="1088939">
                  <a:moveTo>
                    <a:pt x="148107" y="1075386"/>
                  </a:moveTo>
                  <a:cubicBezTo>
                    <a:pt x="112078" y="1060381"/>
                    <a:pt x="320899" y="954109"/>
                    <a:pt x="296214" y="862884"/>
                  </a:cubicBezTo>
                  <a:lnTo>
                    <a:pt x="0" y="528034"/>
                  </a:lnTo>
                  <a:lnTo>
                    <a:pt x="251138" y="386366"/>
                  </a:lnTo>
                  <a:cubicBezTo>
                    <a:pt x="310166" y="374560"/>
                    <a:pt x="320899" y="481884"/>
                    <a:pt x="354169" y="457200"/>
                  </a:cubicBezTo>
                  <a:cubicBezTo>
                    <a:pt x="387439" y="432516"/>
                    <a:pt x="434662" y="314459"/>
                    <a:pt x="450761" y="238259"/>
                  </a:cubicBezTo>
                  <a:cubicBezTo>
                    <a:pt x="466860" y="162059"/>
                    <a:pt x="421784" y="20391"/>
                    <a:pt x="450761" y="0"/>
                  </a:cubicBezTo>
                  <a:cubicBezTo>
                    <a:pt x="508716" y="38637"/>
                    <a:pt x="584724" y="38531"/>
                    <a:pt x="624625" y="115910"/>
                  </a:cubicBezTo>
                  <a:cubicBezTo>
                    <a:pt x="664526" y="193289"/>
                    <a:pt x="705329" y="353867"/>
                    <a:pt x="690165" y="464272"/>
                  </a:cubicBezTo>
                  <a:cubicBezTo>
                    <a:pt x="675001" y="574677"/>
                    <a:pt x="589452" y="679604"/>
                    <a:pt x="533643" y="778342"/>
                  </a:cubicBezTo>
                  <a:cubicBezTo>
                    <a:pt x="477834" y="877080"/>
                    <a:pt x="374692" y="1004388"/>
                    <a:pt x="310436" y="1053895"/>
                  </a:cubicBezTo>
                  <a:cubicBezTo>
                    <a:pt x="246180" y="1103402"/>
                    <a:pt x="184136" y="1090391"/>
                    <a:pt x="148107" y="107538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37" name="Oval 129"/>
          <p:cNvSpPr/>
          <p:nvPr/>
        </p:nvSpPr>
        <p:spPr>
          <a:xfrm>
            <a:off x="6600948" y="3226895"/>
            <a:ext cx="345621" cy="322162"/>
          </a:xfrm>
          <a:custGeom>
            <a:avLst/>
            <a:gdLst>
              <a:gd name="connsiteX0" fmla="*/ 0 w 491056"/>
              <a:gd name="connsiteY0" fmla="*/ 137207 h 274414"/>
              <a:gd name="connsiteX1" fmla="*/ 245528 w 491056"/>
              <a:gd name="connsiteY1" fmla="*/ 0 h 274414"/>
              <a:gd name="connsiteX2" fmla="*/ 491056 w 491056"/>
              <a:gd name="connsiteY2" fmla="*/ 137207 h 274414"/>
              <a:gd name="connsiteX3" fmla="*/ 245528 w 491056"/>
              <a:gd name="connsiteY3" fmla="*/ 274414 h 274414"/>
              <a:gd name="connsiteX4" fmla="*/ 0 w 491056"/>
              <a:gd name="connsiteY4" fmla="*/ 137207 h 274414"/>
              <a:gd name="connsiteX0" fmla="*/ 108 w 491164"/>
              <a:gd name="connsiteY0" fmla="*/ 236061 h 373268"/>
              <a:gd name="connsiteX1" fmla="*/ 270350 w 491164"/>
              <a:gd name="connsiteY1" fmla="*/ 0 h 373268"/>
              <a:gd name="connsiteX2" fmla="*/ 491164 w 491164"/>
              <a:gd name="connsiteY2" fmla="*/ 236061 h 373268"/>
              <a:gd name="connsiteX3" fmla="*/ 245636 w 491164"/>
              <a:gd name="connsiteY3" fmla="*/ 373268 h 373268"/>
              <a:gd name="connsiteX4" fmla="*/ 108 w 491164"/>
              <a:gd name="connsiteY4" fmla="*/ 236061 h 373268"/>
              <a:gd name="connsiteX0" fmla="*/ 108 w 491164"/>
              <a:gd name="connsiteY0" fmla="*/ 236690 h 373897"/>
              <a:gd name="connsiteX1" fmla="*/ 270350 w 491164"/>
              <a:gd name="connsiteY1" fmla="*/ 629 h 373897"/>
              <a:gd name="connsiteX2" fmla="*/ 491164 w 491164"/>
              <a:gd name="connsiteY2" fmla="*/ 236690 h 373897"/>
              <a:gd name="connsiteX3" fmla="*/ 245636 w 491164"/>
              <a:gd name="connsiteY3" fmla="*/ 373897 h 373897"/>
              <a:gd name="connsiteX4" fmla="*/ 108 w 491164"/>
              <a:gd name="connsiteY4" fmla="*/ 236690 h 373897"/>
              <a:gd name="connsiteX0" fmla="*/ 13177 w 504233"/>
              <a:gd name="connsiteY0" fmla="*/ 239220 h 376427"/>
              <a:gd name="connsiteX1" fmla="*/ 59679 w 504233"/>
              <a:gd name="connsiteY1" fmla="*/ 112130 h 376427"/>
              <a:gd name="connsiteX2" fmla="*/ 283419 w 504233"/>
              <a:gd name="connsiteY2" fmla="*/ 3159 h 376427"/>
              <a:gd name="connsiteX3" fmla="*/ 504233 w 504233"/>
              <a:gd name="connsiteY3" fmla="*/ 239220 h 376427"/>
              <a:gd name="connsiteX4" fmla="*/ 258705 w 504233"/>
              <a:gd name="connsiteY4" fmla="*/ 376427 h 376427"/>
              <a:gd name="connsiteX5" fmla="*/ 13177 w 504233"/>
              <a:gd name="connsiteY5" fmla="*/ 239220 h 376427"/>
              <a:gd name="connsiteX0" fmla="*/ 13177 w 504233"/>
              <a:gd name="connsiteY0" fmla="*/ 239220 h 380490"/>
              <a:gd name="connsiteX1" fmla="*/ 59679 w 504233"/>
              <a:gd name="connsiteY1" fmla="*/ 112130 h 380490"/>
              <a:gd name="connsiteX2" fmla="*/ 283419 w 504233"/>
              <a:gd name="connsiteY2" fmla="*/ 3159 h 380490"/>
              <a:gd name="connsiteX3" fmla="*/ 504233 w 504233"/>
              <a:gd name="connsiteY3" fmla="*/ 239220 h 380490"/>
              <a:gd name="connsiteX4" fmla="*/ 258705 w 504233"/>
              <a:gd name="connsiteY4" fmla="*/ 376427 h 380490"/>
              <a:gd name="connsiteX5" fmla="*/ 109557 w 504233"/>
              <a:gd name="connsiteY5" fmla="*/ 334911 h 380490"/>
              <a:gd name="connsiteX6" fmla="*/ 13177 w 504233"/>
              <a:gd name="connsiteY6" fmla="*/ 239220 h 380490"/>
              <a:gd name="connsiteX0" fmla="*/ 13177 w 511309"/>
              <a:gd name="connsiteY0" fmla="*/ 239220 h 376865"/>
              <a:gd name="connsiteX1" fmla="*/ 59679 w 511309"/>
              <a:gd name="connsiteY1" fmla="*/ 112130 h 376865"/>
              <a:gd name="connsiteX2" fmla="*/ 283419 w 511309"/>
              <a:gd name="connsiteY2" fmla="*/ 3159 h 376865"/>
              <a:gd name="connsiteX3" fmla="*/ 504233 w 511309"/>
              <a:gd name="connsiteY3" fmla="*/ 239220 h 376865"/>
              <a:gd name="connsiteX4" fmla="*/ 438741 w 511309"/>
              <a:gd name="connsiteY4" fmla="*/ 311635 h 376865"/>
              <a:gd name="connsiteX5" fmla="*/ 258705 w 511309"/>
              <a:gd name="connsiteY5" fmla="*/ 376427 h 376865"/>
              <a:gd name="connsiteX6" fmla="*/ 109557 w 511309"/>
              <a:gd name="connsiteY6" fmla="*/ 334911 h 376865"/>
              <a:gd name="connsiteX7" fmla="*/ 13177 w 511309"/>
              <a:gd name="connsiteY7" fmla="*/ 239220 h 376865"/>
              <a:gd name="connsiteX0" fmla="*/ 13177 w 511309"/>
              <a:gd name="connsiteY0" fmla="*/ 237513 h 375158"/>
              <a:gd name="connsiteX1" fmla="*/ 59679 w 511309"/>
              <a:gd name="connsiteY1" fmla="*/ 110423 h 375158"/>
              <a:gd name="connsiteX2" fmla="*/ 283419 w 511309"/>
              <a:gd name="connsiteY2" fmla="*/ 1452 h 375158"/>
              <a:gd name="connsiteX3" fmla="*/ 504233 w 511309"/>
              <a:gd name="connsiteY3" fmla="*/ 190962 h 375158"/>
              <a:gd name="connsiteX4" fmla="*/ 438741 w 511309"/>
              <a:gd name="connsiteY4" fmla="*/ 309928 h 375158"/>
              <a:gd name="connsiteX5" fmla="*/ 258705 w 511309"/>
              <a:gd name="connsiteY5" fmla="*/ 374720 h 375158"/>
              <a:gd name="connsiteX6" fmla="*/ 109557 w 511309"/>
              <a:gd name="connsiteY6" fmla="*/ 333204 h 375158"/>
              <a:gd name="connsiteX7" fmla="*/ 13177 w 511309"/>
              <a:gd name="connsiteY7" fmla="*/ 237513 h 375158"/>
              <a:gd name="connsiteX0" fmla="*/ 13177 w 505328"/>
              <a:gd name="connsiteY0" fmla="*/ 236666 h 374311"/>
              <a:gd name="connsiteX1" fmla="*/ 59679 w 505328"/>
              <a:gd name="connsiteY1" fmla="*/ 109576 h 374311"/>
              <a:gd name="connsiteX2" fmla="*/ 283419 w 505328"/>
              <a:gd name="connsiteY2" fmla="*/ 605 h 374311"/>
              <a:gd name="connsiteX3" fmla="*/ 393701 w 505328"/>
              <a:gd name="connsiteY3" fmla="*/ 71294 h 374311"/>
              <a:gd name="connsiteX4" fmla="*/ 504233 w 505328"/>
              <a:gd name="connsiteY4" fmla="*/ 190115 h 374311"/>
              <a:gd name="connsiteX5" fmla="*/ 438741 w 505328"/>
              <a:gd name="connsiteY5" fmla="*/ 309081 h 374311"/>
              <a:gd name="connsiteX6" fmla="*/ 258705 w 505328"/>
              <a:gd name="connsiteY6" fmla="*/ 373873 h 374311"/>
              <a:gd name="connsiteX7" fmla="*/ 109557 w 505328"/>
              <a:gd name="connsiteY7" fmla="*/ 332357 h 374311"/>
              <a:gd name="connsiteX8" fmla="*/ 13177 w 505328"/>
              <a:gd name="connsiteY8" fmla="*/ 236666 h 374311"/>
              <a:gd name="connsiteX0" fmla="*/ 13177 w 505328"/>
              <a:gd name="connsiteY0" fmla="*/ 236344 h 373989"/>
              <a:gd name="connsiteX1" fmla="*/ 59679 w 505328"/>
              <a:gd name="connsiteY1" fmla="*/ 109254 h 373989"/>
              <a:gd name="connsiteX2" fmla="*/ 161661 w 505328"/>
              <a:gd name="connsiteY2" fmla="*/ 48660 h 373989"/>
              <a:gd name="connsiteX3" fmla="*/ 283419 w 505328"/>
              <a:gd name="connsiteY3" fmla="*/ 283 h 373989"/>
              <a:gd name="connsiteX4" fmla="*/ 393701 w 505328"/>
              <a:gd name="connsiteY4" fmla="*/ 70972 h 373989"/>
              <a:gd name="connsiteX5" fmla="*/ 504233 w 505328"/>
              <a:gd name="connsiteY5" fmla="*/ 189793 h 373989"/>
              <a:gd name="connsiteX6" fmla="*/ 438741 w 505328"/>
              <a:gd name="connsiteY6" fmla="*/ 308759 h 373989"/>
              <a:gd name="connsiteX7" fmla="*/ 258705 w 505328"/>
              <a:gd name="connsiteY7" fmla="*/ 373551 h 373989"/>
              <a:gd name="connsiteX8" fmla="*/ 109557 w 505328"/>
              <a:gd name="connsiteY8" fmla="*/ 332035 h 373989"/>
              <a:gd name="connsiteX9" fmla="*/ 13177 w 505328"/>
              <a:gd name="connsiteY9" fmla="*/ 236344 h 373989"/>
              <a:gd name="connsiteX0" fmla="*/ 13177 w 505328"/>
              <a:gd name="connsiteY0" fmla="*/ 236344 h 373910"/>
              <a:gd name="connsiteX1" fmla="*/ 59679 w 505328"/>
              <a:gd name="connsiteY1" fmla="*/ 109254 h 373910"/>
              <a:gd name="connsiteX2" fmla="*/ 161661 w 505328"/>
              <a:gd name="connsiteY2" fmla="*/ 48660 h 373910"/>
              <a:gd name="connsiteX3" fmla="*/ 283419 w 505328"/>
              <a:gd name="connsiteY3" fmla="*/ 283 h 373910"/>
              <a:gd name="connsiteX4" fmla="*/ 393701 w 505328"/>
              <a:gd name="connsiteY4" fmla="*/ 70972 h 373910"/>
              <a:gd name="connsiteX5" fmla="*/ 504233 w 505328"/>
              <a:gd name="connsiteY5" fmla="*/ 189793 h 373910"/>
              <a:gd name="connsiteX6" fmla="*/ 438741 w 505328"/>
              <a:gd name="connsiteY6" fmla="*/ 308759 h 373910"/>
              <a:gd name="connsiteX7" fmla="*/ 258705 w 505328"/>
              <a:gd name="connsiteY7" fmla="*/ 373551 h 373910"/>
              <a:gd name="connsiteX8" fmla="*/ 109557 w 505328"/>
              <a:gd name="connsiteY8" fmla="*/ 332035 h 373910"/>
              <a:gd name="connsiteX9" fmla="*/ 32253 w 505328"/>
              <a:gd name="connsiteY9" fmla="*/ 271777 h 373910"/>
              <a:gd name="connsiteX10" fmla="*/ 13177 w 505328"/>
              <a:gd name="connsiteY10" fmla="*/ 236344 h 373910"/>
              <a:gd name="connsiteX0" fmla="*/ 13177 w 512214"/>
              <a:gd name="connsiteY0" fmla="*/ 236344 h 373910"/>
              <a:gd name="connsiteX1" fmla="*/ 59679 w 512214"/>
              <a:gd name="connsiteY1" fmla="*/ 109254 h 373910"/>
              <a:gd name="connsiteX2" fmla="*/ 161661 w 512214"/>
              <a:gd name="connsiteY2" fmla="*/ 48660 h 373910"/>
              <a:gd name="connsiteX3" fmla="*/ 283419 w 512214"/>
              <a:gd name="connsiteY3" fmla="*/ 283 h 373910"/>
              <a:gd name="connsiteX4" fmla="*/ 393701 w 512214"/>
              <a:gd name="connsiteY4" fmla="*/ 70972 h 373910"/>
              <a:gd name="connsiteX5" fmla="*/ 504233 w 512214"/>
              <a:gd name="connsiteY5" fmla="*/ 189793 h 373910"/>
              <a:gd name="connsiteX6" fmla="*/ 496336 w 512214"/>
              <a:gd name="connsiteY6" fmla="*/ 258389 h 373910"/>
              <a:gd name="connsiteX7" fmla="*/ 438741 w 512214"/>
              <a:gd name="connsiteY7" fmla="*/ 308759 h 373910"/>
              <a:gd name="connsiteX8" fmla="*/ 258705 w 512214"/>
              <a:gd name="connsiteY8" fmla="*/ 373551 h 373910"/>
              <a:gd name="connsiteX9" fmla="*/ 109557 w 512214"/>
              <a:gd name="connsiteY9" fmla="*/ 332035 h 373910"/>
              <a:gd name="connsiteX10" fmla="*/ 32253 w 512214"/>
              <a:gd name="connsiteY10" fmla="*/ 271777 h 373910"/>
              <a:gd name="connsiteX11" fmla="*/ 13177 w 512214"/>
              <a:gd name="connsiteY11" fmla="*/ 236344 h 373910"/>
              <a:gd name="connsiteX0" fmla="*/ 13177 w 512214"/>
              <a:gd name="connsiteY0" fmla="*/ 236428 h 373994"/>
              <a:gd name="connsiteX1" fmla="*/ 59679 w 512214"/>
              <a:gd name="connsiteY1" fmla="*/ 109338 h 373994"/>
              <a:gd name="connsiteX2" fmla="*/ 161661 w 512214"/>
              <a:gd name="connsiteY2" fmla="*/ 48744 h 373994"/>
              <a:gd name="connsiteX3" fmla="*/ 283419 w 512214"/>
              <a:gd name="connsiteY3" fmla="*/ 367 h 373994"/>
              <a:gd name="connsiteX4" fmla="*/ 447250 w 512214"/>
              <a:gd name="connsiteY4" fmla="*/ 74551 h 373994"/>
              <a:gd name="connsiteX5" fmla="*/ 504233 w 512214"/>
              <a:gd name="connsiteY5" fmla="*/ 189877 h 373994"/>
              <a:gd name="connsiteX6" fmla="*/ 496336 w 512214"/>
              <a:gd name="connsiteY6" fmla="*/ 258473 h 373994"/>
              <a:gd name="connsiteX7" fmla="*/ 438741 w 512214"/>
              <a:gd name="connsiteY7" fmla="*/ 308843 h 373994"/>
              <a:gd name="connsiteX8" fmla="*/ 258705 w 512214"/>
              <a:gd name="connsiteY8" fmla="*/ 373635 h 373994"/>
              <a:gd name="connsiteX9" fmla="*/ 109557 w 512214"/>
              <a:gd name="connsiteY9" fmla="*/ 332119 h 373994"/>
              <a:gd name="connsiteX10" fmla="*/ 32253 w 512214"/>
              <a:gd name="connsiteY10" fmla="*/ 271861 h 373994"/>
              <a:gd name="connsiteX11" fmla="*/ 13177 w 512214"/>
              <a:gd name="connsiteY11" fmla="*/ 236428 h 37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2214" h="373994">
                <a:moveTo>
                  <a:pt x="13177" y="236428"/>
                </a:moveTo>
                <a:cubicBezTo>
                  <a:pt x="-19994" y="192379"/>
                  <a:pt x="14639" y="148681"/>
                  <a:pt x="59679" y="109338"/>
                </a:cubicBezTo>
                <a:cubicBezTo>
                  <a:pt x="84426" y="78057"/>
                  <a:pt x="124371" y="66906"/>
                  <a:pt x="161661" y="48744"/>
                </a:cubicBezTo>
                <a:cubicBezTo>
                  <a:pt x="198951" y="30582"/>
                  <a:pt x="235821" y="-3934"/>
                  <a:pt x="283419" y="367"/>
                </a:cubicBezTo>
                <a:cubicBezTo>
                  <a:pt x="331017" y="4668"/>
                  <a:pt x="410448" y="42966"/>
                  <a:pt x="447250" y="74551"/>
                </a:cubicBezTo>
                <a:cubicBezTo>
                  <a:pt x="484052" y="106136"/>
                  <a:pt x="487127" y="158641"/>
                  <a:pt x="504233" y="189877"/>
                </a:cubicBezTo>
                <a:cubicBezTo>
                  <a:pt x="521339" y="221113"/>
                  <a:pt x="507251" y="238645"/>
                  <a:pt x="496336" y="258473"/>
                </a:cubicBezTo>
                <a:cubicBezTo>
                  <a:pt x="485421" y="278301"/>
                  <a:pt x="478346" y="289649"/>
                  <a:pt x="438741" y="308843"/>
                </a:cubicBezTo>
                <a:cubicBezTo>
                  <a:pt x="399136" y="328037"/>
                  <a:pt x="313569" y="369756"/>
                  <a:pt x="258705" y="373635"/>
                </a:cubicBezTo>
                <a:cubicBezTo>
                  <a:pt x="203841" y="377514"/>
                  <a:pt x="147299" y="349081"/>
                  <a:pt x="109557" y="332119"/>
                </a:cubicBezTo>
                <a:cubicBezTo>
                  <a:pt x="71815" y="315157"/>
                  <a:pt x="48316" y="287809"/>
                  <a:pt x="32253" y="271861"/>
                </a:cubicBezTo>
                <a:cubicBezTo>
                  <a:pt x="16190" y="255913"/>
                  <a:pt x="8606" y="263515"/>
                  <a:pt x="13177" y="2364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775011" y="1929796"/>
            <a:ext cx="3466013" cy="1039394"/>
            <a:chOff x="234085" y="2177633"/>
            <a:chExt cx="3889395" cy="567212"/>
          </a:xfrm>
        </p:grpSpPr>
        <p:sp>
          <p:nvSpPr>
            <p:cNvPr id="143" name="TextBox 142"/>
            <p:cNvSpPr txBox="1"/>
            <p:nvPr/>
          </p:nvSpPr>
          <p:spPr>
            <a:xfrm>
              <a:off x="234085" y="2576887"/>
              <a:ext cx="3889395" cy="167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Little things can be a help or a deterrent</a:t>
              </a:r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47877" y="2177633"/>
              <a:ext cx="2849892" cy="509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on Diversity one obstacle at a time.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749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small, sitting, table&#10;&#10;Description automatically generated">
            <a:extLst>
              <a:ext uri="{FF2B5EF4-FFF2-40B4-BE49-F238E27FC236}">
                <a16:creationId xmlns:a16="http://schemas.microsoft.com/office/drawing/2014/main" id="{9DF5926C-3F09-414C-BC0F-3A1091B486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79" cy="685799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F9AA6-C3CD-4482-9F13-048110EE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215818"/>
            <a:ext cx="7879842" cy="17834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dirty="0">
                <a:solidFill>
                  <a:schemeClr val="tx1"/>
                </a:solidFill>
                <a:cs typeface="+mj-cs"/>
              </a:rPr>
              <a:t>What can we do to Bridge the Gap?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4A708-1E66-4579-BDC2-4D7481AC35E5}"/>
              </a:ext>
            </a:extLst>
          </p:cNvPr>
          <p:cNvSpPr txBox="1"/>
          <p:nvPr/>
        </p:nvSpPr>
        <p:spPr>
          <a:xfrm>
            <a:off x="630936" y="3502152"/>
            <a:ext cx="7879842" cy="3032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Encourage sponsorship and advocacy at all levels.</a:t>
            </a:r>
            <a:br>
              <a:rPr lang="en-US" sz="2400" dirty="0"/>
            </a:br>
            <a:endParaRPr lang="en-US" sz="2400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Make a concerted effort to listen to and include all voices.</a:t>
            </a:r>
            <a:br>
              <a:rPr lang="en-US" sz="2400" dirty="0"/>
            </a:br>
            <a:endParaRPr lang="en-US" sz="2400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Create mentorship opportunities.</a:t>
            </a:r>
            <a:br>
              <a:rPr lang="en-US" sz="2400" dirty="0"/>
            </a:br>
            <a:endParaRPr lang="en-US" sz="2400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Put diverse voices front and center.</a:t>
            </a:r>
          </a:p>
        </p:txBody>
      </p:sp>
    </p:spTree>
    <p:extLst>
      <p:ext uri="{BB962C8B-B14F-4D97-AF65-F5344CB8AC3E}">
        <p14:creationId xmlns:p14="http://schemas.microsoft.com/office/powerpoint/2010/main" val="2763476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Without planning it could be a dangerous crossing.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3999" y="3728488"/>
            <a:ext cx="3600101" cy="3129512"/>
            <a:chOff x="-18661" y="3828214"/>
            <a:chExt cx="4798885" cy="3056678"/>
          </a:xfrm>
        </p:grpSpPr>
        <p:sp>
          <p:nvSpPr>
            <p:cNvPr id="2" name="Freeform 1"/>
            <p:cNvSpPr/>
            <p:nvPr/>
          </p:nvSpPr>
          <p:spPr>
            <a:xfrm>
              <a:off x="-18661" y="3950694"/>
              <a:ext cx="4798885" cy="2916637"/>
            </a:xfrm>
            <a:custGeom>
              <a:avLst/>
              <a:gdLst>
                <a:gd name="connsiteX0" fmla="*/ 342180 w 5122404"/>
                <a:gd name="connsiteY0" fmla="*/ 227244 h 3221547"/>
                <a:gd name="connsiteX1" fmla="*/ 1797756 w 5122404"/>
                <a:gd name="connsiteY1" fmla="*/ 171260 h 3221547"/>
                <a:gd name="connsiteX2" fmla="*/ 2544204 w 5122404"/>
                <a:gd name="connsiteY2" fmla="*/ 264567 h 3221547"/>
                <a:gd name="connsiteX3" fmla="*/ 4727568 w 5122404"/>
                <a:gd name="connsiteY3" fmla="*/ 96616 h 3221547"/>
                <a:gd name="connsiteX4" fmla="*/ 5119453 w 5122404"/>
                <a:gd name="connsiteY4" fmla="*/ 507163 h 3221547"/>
                <a:gd name="connsiteX5" fmla="*/ 4690245 w 5122404"/>
                <a:gd name="connsiteY5" fmla="*/ 1234950 h 3221547"/>
                <a:gd name="connsiteX6" fmla="*/ 4596939 w 5122404"/>
                <a:gd name="connsiteY6" fmla="*/ 1720142 h 3221547"/>
                <a:gd name="connsiteX7" fmla="*/ 4466311 w 5122404"/>
                <a:gd name="connsiteY7" fmla="*/ 1925416 h 3221547"/>
                <a:gd name="connsiteX8" fmla="*/ 4167731 w 5122404"/>
                <a:gd name="connsiteY8" fmla="*/ 2298640 h 3221547"/>
                <a:gd name="connsiteX9" fmla="*/ 4037102 w 5122404"/>
                <a:gd name="connsiteY9" fmla="*/ 2802493 h 3221547"/>
                <a:gd name="connsiteX10" fmla="*/ 3962458 w 5122404"/>
                <a:gd name="connsiteY10" fmla="*/ 3007767 h 3221547"/>
                <a:gd name="connsiteX11" fmla="*/ 323519 w 5122404"/>
                <a:gd name="connsiteY11" fmla="*/ 3007767 h 3221547"/>
                <a:gd name="connsiteX12" fmla="*/ 342180 w 5122404"/>
                <a:gd name="connsiteY12" fmla="*/ 227244 h 3221547"/>
                <a:gd name="connsiteX0" fmla="*/ 342180 w 5122404"/>
                <a:gd name="connsiteY0" fmla="*/ 136114 h 3130417"/>
                <a:gd name="connsiteX1" fmla="*/ 1797756 w 5122404"/>
                <a:gd name="connsiteY1" fmla="*/ 80130 h 3130417"/>
                <a:gd name="connsiteX2" fmla="*/ 2544204 w 5122404"/>
                <a:gd name="connsiteY2" fmla="*/ 173437 h 3130417"/>
                <a:gd name="connsiteX3" fmla="*/ 4727568 w 5122404"/>
                <a:gd name="connsiteY3" fmla="*/ 5486 h 3130417"/>
                <a:gd name="connsiteX4" fmla="*/ 5119453 w 5122404"/>
                <a:gd name="connsiteY4" fmla="*/ 416033 h 3130417"/>
                <a:gd name="connsiteX5" fmla="*/ 4690245 w 5122404"/>
                <a:gd name="connsiteY5" fmla="*/ 1143820 h 3130417"/>
                <a:gd name="connsiteX6" fmla="*/ 4596939 w 5122404"/>
                <a:gd name="connsiteY6" fmla="*/ 1629012 h 3130417"/>
                <a:gd name="connsiteX7" fmla="*/ 4466311 w 5122404"/>
                <a:gd name="connsiteY7" fmla="*/ 1834286 h 3130417"/>
                <a:gd name="connsiteX8" fmla="*/ 4167731 w 5122404"/>
                <a:gd name="connsiteY8" fmla="*/ 2207510 h 3130417"/>
                <a:gd name="connsiteX9" fmla="*/ 4037102 w 5122404"/>
                <a:gd name="connsiteY9" fmla="*/ 2711363 h 3130417"/>
                <a:gd name="connsiteX10" fmla="*/ 3962458 w 5122404"/>
                <a:gd name="connsiteY10" fmla="*/ 2916637 h 3130417"/>
                <a:gd name="connsiteX11" fmla="*/ 323519 w 5122404"/>
                <a:gd name="connsiteY11" fmla="*/ 2916637 h 3130417"/>
                <a:gd name="connsiteX12" fmla="*/ 342180 w 5122404"/>
                <a:gd name="connsiteY12" fmla="*/ 136114 h 3130417"/>
                <a:gd name="connsiteX0" fmla="*/ 18661 w 4798885"/>
                <a:gd name="connsiteY0" fmla="*/ 136114 h 3130417"/>
                <a:gd name="connsiteX1" fmla="*/ 1474237 w 4798885"/>
                <a:gd name="connsiteY1" fmla="*/ 80130 h 3130417"/>
                <a:gd name="connsiteX2" fmla="*/ 2220685 w 4798885"/>
                <a:gd name="connsiteY2" fmla="*/ 173437 h 3130417"/>
                <a:gd name="connsiteX3" fmla="*/ 4404049 w 4798885"/>
                <a:gd name="connsiteY3" fmla="*/ 5486 h 3130417"/>
                <a:gd name="connsiteX4" fmla="*/ 4795934 w 4798885"/>
                <a:gd name="connsiteY4" fmla="*/ 416033 h 3130417"/>
                <a:gd name="connsiteX5" fmla="*/ 4366726 w 4798885"/>
                <a:gd name="connsiteY5" fmla="*/ 1143820 h 3130417"/>
                <a:gd name="connsiteX6" fmla="*/ 4273420 w 4798885"/>
                <a:gd name="connsiteY6" fmla="*/ 1629012 h 3130417"/>
                <a:gd name="connsiteX7" fmla="*/ 4142792 w 4798885"/>
                <a:gd name="connsiteY7" fmla="*/ 1834286 h 3130417"/>
                <a:gd name="connsiteX8" fmla="*/ 3844212 w 4798885"/>
                <a:gd name="connsiteY8" fmla="*/ 2207510 h 3130417"/>
                <a:gd name="connsiteX9" fmla="*/ 3713583 w 4798885"/>
                <a:gd name="connsiteY9" fmla="*/ 2711363 h 3130417"/>
                <a:gd name="connsiteX10" fmla="*/ 3638939 w 4798885"/>
                <a:gd name="connsiteY10" fmla="*/ 2916637 h 3130417"/>
                <a:gd name="connsiteX11" fmla="*/ 0 w 4798885"/>
                <a:gd name="connsiteY11" fmla="*/ 2916637 h 3130417"/>
                <a:gd name="connsiteX12" fmla="*/ 18661 w 4798885"/>
                <a:gd name="connsiteY12" fmla="*/ 136114 h 3130417"/>
                <a:gd name="connsiteX0" fmla="*/ 18661 w 4798885"/>
                <a:gd name="connsiteY0" fmla="*/ 136114 h 2916637"/>
                <a:gd name="connsiteX1" fmla="*/ 1474237 w 4798885"/>
                <a:gd name="connsiteY1" fmla="*/ 80130 h 2916637"/>
                <a:gd name="connsiteX2" fmla="*/ 2220685 w 4798885"/>
                <a:gd name="connsiteY2" fmla="*/ 173437 h 2916637"/>
                <a:gd name="connsiteX3" fmla="*/ 4404049 w 4798885"/>
                <a:gd name="connsiteY3" fmla="*/ 5486 h 2916637"/>
                <a:gd name="connsiteX4" fmla="*/ 4795934 w 4798885"/>
                <a:gd name="connsiteY4" fmla="*/ 416033 h 2916637"/>
                <a:gd name="connsiteX5" fmla="*/ 4366726 w 4798885"/>
                <a:gd name="connsiteY5" fmla="*/ 1143820 h 2916637"/>
                <a:gd name="connsiteX6" fmla="*/ 4273420 w 4798885"/>
                <a:gd name="connsiteY6" fmla="*/ 1629012 h 2916637"/>
                <a:gd name="connsiteX7" fmla="*/ 4142792 w 4798885"/>
                <a:gd name="connsiteY7" fmla="*/ 1834286 h 2916637"/>
                <a:gd name="connsiteX8" fmla="*/ 3844212 w 4798885"/>
                <a:gd name="connsiteY8" fmla="*/ 2207510 h 2916637"/>
                <a:gd name="connsiteX9" fmla="*/ 3713583 w 4798885"/>
                <a:gd name="connsiteY9" fmla="*/ 2711363 h 2916637"/>
                <a:gd name="connsiteX10" fmla="*/ 3638939 w 4798885"/>
                <a:gd name="connsiteY10" fmla="*/ 2916637 h 2916637"/>
                <a:gd name="connsiteX11" fmla="*/ 0 w 4798885"/>
                <a:gd name="connsiteY11" fmla="*/ 2916637 h 2916637"/>
                <a:gd name="connsiteX12" fmla="*/ 18661 w 4798885"/>
                <a:gd name="connsiteY12" fmla="*/ 136114 h 2916637"/>
                <a:gd name="connsiteX0" fmla="*/ 18661 w 4798885"/>
                <a:gd name="connsiteY0" fmla="*/ 136114 h 2916637"/>
                <a:gd name="connsiteX1" fmla="*/ 1474237 w 4798885"/>
                <a:gd name="connsiteY1" fmla="*/ 80130 h 2916637"/>
                <a:gd name="connsiteX2" fmla="*/ 2220685 w 4798885"/>
                <a:gd name="connsiteY2" fmla="*/ 173437 h 2916637"/>
                <a:gd name="connsiteX3" fmla="*/ 4404049 w 4798885"/>
                <a:gd name="connsiteY3" fmla="*/ 5486 h 2916637"/>
                <a:gd name="connsiteX4" fmla="*/ 4795934 w 4798885"/>
                <a:gd name="connsiteY4" fmla="*/ 416033 h 2916637"/>
                <a:gd name="connsiteX5" fmla="*/ 4366726 w 4798885"/>
                <a:gd name="connsiteY5" fmla="*/ 1143820 h 2916637"/>
                <a:gd name="connsiteX6" fmla="*/ 4273420 w 4798885"/>
                <a:gd name="connsiteY6" fmla="*/ 1629012 h 2916637"/>
                <a:gd name="connsiteX7" fmla="*/ 4142792 w 4798885"/>
                <a:gd name="connsiteY7" fmla="*/ 1834286 h 2916637"/>
                <a:gd name="connsiteX8" fmla="*/ 3844212 w 4798885"/>
                <a:gd name="connsiteY8" fmla="*/ 2207510 h 2916637"/>
                <a:gd name="connsiteX9" fmla="*/ 3713583 w 4798885"/>
                <a:gd name="connsiteY9" fmla="*/ 2711363 h 2916637"/>
                <a:gd name="connsiteX10" fmla="*/ 3638939 w 4798885"/>
                <a:gd name="connsiteY10" fmla="*/ 2916637 h 2916637"/>
                <a:gd name="connsiteX11" fmla="*/ 0 w 4798885"/>
                <a:gd name="connsiteY11" fmla="*/ 2916637 h 2916637"/>
                <a:gd name="connsiteX12" fmla="*/ 18661 w 4798885"/>
                <a:gd name="connsiteY12" fmla="*/ 136114 h 291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98885" h="2916637">
                  <a:moveTo>
                    <a:pt x="18661" y="136114"/>
                  </a:moveTo>
                  <a:lnTo>
                    <a:pt x="1474237" y="80130"/>
                  </a:lnTo>
                  <a:cubicBezTo>
                    <a:pt x="1841241" y="86350"/>
                    <a:pt x="1732383" y="185878"/>
                    <a:pt x="2220685" y="173437"/>
                  </a:cubicBezTo>
                  <a:cubicBezTo>
                    <a:pt x="2708987" y="160996"/>
                    <a:pt x="3974841" y="-34947"/>
                    <a:pt x="4404049" y="5486"/>
                  </a:cubicBezTo>
                  <a:cubicBezTo>
                    <a:pt x="4833257" y="45919"/>
                    <a:pt x="4802154" y="226311"/>
                    <a:pt x="4795934" y="416033"/>
                  </a:cubicBezTo>
                  <a:cubicBezTo>
                    <a:pt x="4789714" y="605755"/>
                    <a:pt x="4453812" y="941657"/>
                    <a:pt x="4366726" y="1143820"/>
                  </a:cubicBezTo>
                  <a:cubicBezTo>
                    <a:pt x="4279640" y="1345983"/>
                    <a:pt x="4310742" y="1513934"/>
                    <a:pt x="4273420" y="1629012"/>
                  </a:cubicBezTo>
                  <a:cubicBezTo>
                    <a:pt x="4236098" y="1744090"/>
                    <a:pt x="4214327" y="1737870"/>
                    <a:pt x="4142792" y="1834286"/>
                  </a:cubicBezTo>
                  <a:cubicBezTo>
                    <a:pt x="4071257" y="1930702"/>
                    <a:pt x="3915747" y="2061331"/>
                    <a:pt x="3844212" y="2207510"/>
                  </a:cubicBezTo>
                  <a:cubicBezTo>
                    <a:pt x="3772677" y="2353689"/>
                    <a:pt x="3747795" y="2593175"/>
                    <a:pt x="3713583" y="2711363"/>
                  </a:cubicBezTo>
                  <a:lnTo>
                    <a:pt x="3638939" y="2916637"/>
                  </a:lnTo>
                  <a:lnTo>
                    <a:pt x="0" y="2916637"/>
                  </a:lnTo>
                  <a:lnTo>
                    <a:pt x="18661" y="1361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724682" y="4962979"/>
              <a:ext cx="1365194" cy="1921913"/>
            </a:xfrm>
            <a:custGeom>
              <a:avLst/>
              <a:gdLst>
                <a:gd name="connsiteX0" fmla="*/ 230519 w 1344037"/>
                <a:gd name="connsiteY0" fmla="*/ 1829199 h 1904634"/>
                <a:gd name="connsiteX1" fmla="*/ 230519 w 1344037"/>
                <a:gd name="connsiteY1" fmla="*/ 896870 h 1904634"/>
                <a:gd name="connsiteX2" fmla="*/ 122943 w 1344037"/>
                <a:gd name="connsiteY2" fmla="*/ 448634 h 1904634"/>
                <a:gd name="connsiteX3" fmla="*/ 69155 w 1344037"/>
                <a:gd name="connsiteY3" fmla="*/ 269340 h 1904634"/>
                <a:gd name="connsiteX4" fmla="*/ 51225 w 1344037"/>
                <a:gd name="connsiteY4" fmla="*/ 107976 h 1904634"/>
                <a:gd name="connsiteX5" fmla="*/ 786331 w 1344037"/>
                <a:gd name="connsiteY5" fmla="*/ 399 h 1904634"/>
                <a:gd name="connsiteX6" fmla="*/ 1216637 w 1344037"/>
                <a:gd name="connsiteY6" fmla="*/ 72117 h 1904634"/>
                <a:gd name="connsiteX7" fmla="*/ 1342143 w 1344037"/>
                <a:gd name="connsiteY7" fmla="*/ 90046 h 1904634"/>
                <a:gd name="connsiteX8" fmla="*/ 1288355 w 1344037"/>
                <a:gd name="connsiteY8" fmla="*/ 1040305 h 1904634"/>
                <a:gd name="connsiteX9" fmla="*/ 1234567 w 1344037"/>
                <a:gd name="connsiteY9" fmla="*/ 1649905 h 1904634"/>
                <a:gd name="connsiteX10" fmla="*/ 1234567 w 1344037"/>
                <a:gd name="connsiteY10" fmla="*/ 1829199 h 1904634"/>
                <a:gd name="connsiteX11" fmla="*/ 230519 w 1344037"/>
                <a:gd name="connsiteY11" fmla="*/ 1829199 h 1904634"/>
                <a:gd name="connsiteX0" fmla="*/ 230519 w 1344037"/>
                <a:gd name="connsiteY0" fmla="*/ 1829199 h 1829199"/>
                <a:gd name="connsiteX1" fmla="*/ 230519 w 1344037"/>
                <a:gd name="connsiteY1" fmla="*/ 896870 h 1829199"/>
                <a:gd name="connsiteX2" fmla="*/ 122943 w 1344037"/>
                <a:gd name="connsiteY2" fmla="*/ 448634 h 1829199"/>
                <a:gd name="connsiteX3" fmla="*/ 69155 w 1344037"/>
                <a:gd name="connsiteY3" fmla="*/ 269340 h 1829199"/>
                <a:gd name="connsiteX4" fmla="*/ 51225 w 1344037"/>
                <a:gd name="connsiteY4" fmla="*/ 107976 h 1829199"/>
                <a:gd name="connsiteX5" fmla="*/ 786331 w 1344037"/>
                <a:gd name="connsiteY5" fmla="*/ 399 h 1829199"/>
                <a:gd name="connsiteX6" fmla="*/ 1216637 w 1344037"/>
                <a:gd name="connsiteY6" fmla="*/ 72117 h 1829199"/>
                <a:gd name="connsiteX7" fmla="*/ 1342143 w 1344037"/>
                <a:gd name="connsiteY7" fmla="*/ 90046 h 1829199"/>
                <a:gd name="connsiteX8" fmla="*/ 1288355 w 1344037"/>
                <a:gd name="connsiteY8" fmla="*/ 1040305 h 1829199"/>
                <a:gd name="connsiteX9" fmla="*/ 1234567 w 1344037"/>
                <a:gd name="connsiteY9" fmla="*/ 1649905 h 1829199"/>
                <a:gd name="connsiteX10" fmla="*/ 1234567 w 1344037"/>
                <a:gd name="connsiteY10" fmla="*/ 1829199 h 1829199"/>
                <a:gd name="connsiteX11" fmla="*/ 230519 w 1344037"/>
                <a:gd name="connsiteY11" fmla="*/ 1829199 h 1829199"/>
                <a:gd name="connsiteX0" fmla="*/ 211639 w 1325157"/>
                <a:gd name="connsiteY0" fmla="*/ 1829199 h 1829199"/>
                <a:gd name="connsiteX1" fmla="*/ 211639 w 1325157"/>
                <a:gd name="connsiteY1" fmla="*/ 896870 h 1829199"/>
                <a:gd name="connsiteX2" fmla="*/ 104063 w 1325157"/>
                <a:gd name="connsiteY2" fmla="*/ 448634 h 1829199"/>
                <a:gd name="connsiteX3" fmla="*/ 127767 w 1325157"/>
                <a:gd name="connsiteY3" fmla="*/ 372662 h 1829199"/>
                <a:gd name="connsiteX4" fmla="*/ 32345 w 1325157"/>
                <a:gd name="connsiteY4" fmla="*/ 107976 h 1829199"/>
                <a:gd name="connsiteX5" fmla="*/ 767451 w 1325157"/>
                <a:gd name="connsiteY5" fmla="*/ 399 h 1829199"/>
                <a:gd name="connsiteX6" fmla="*/ 1197757 w 1325157"/>
                <a:gd name="connsiteY6" fmla="*/ 72117 h 1829199"/>
                <a:gd name="connsiteX7" fmla="*/ 1323263 w 1325157"/>
                <a:gd name="connsiteY7" fmla="*/ 90046 h 1829199"/>
                <a:gd name="connsiteX8" fmla="*/ 1269475 w 1325157"/>
                <a:gd name="connsiteY8" fmla="*/ 1040305 h 1829199"/>
                <a:gd name="connsiteX9" fmla="*/ 1215687 w 1325157"/>
                <a:gd name="connsiteY9" fmla="*/ 1649905 h 1829199"/>
                <a:gd name="connsiteX10" fmla="*/ 1215687 w 1325157"/>
                <a:gd name="connsiteY10" fmla="*/ 1829199 h 1829199"/>
                <a:gd name="connsiteX11" fmla="*/ 211639 w 1325157"/>
                <a:gd name="connsiteY11" fmla="*/ 1829199 h 1829199"/>
                <a:gd name="connsiteX0" fmla="*/ 213741 w 1327259"/>
                <a:gd name="connsiteY0" fmla="*/ 1829199 h 1829199"/>
                <a:gd name="connsiteX1" fmla="*/ 213741 w 1327259"/>
                <a:gd name="connsiteY1" fmla="*/ 896870 h 1829199"/>
                <a:gd name="connsiteX2" fmla="*/ 129869 w 1327259"/>
                <a:gd name="connsiteY2" fmla="*/ 372662 h 1829199"/>
                <a:gd name="connsiteX3" fmla="*/ 34447 w 1327259"/>
                <a:gd name="connsiteY3" fmla="*/ 107976 h 1829199"/>
                <a:gd name="connsiteX4" fmla="*/ 769553 w 1327259"/>
                <a:gd name="connsiteY4" fmla="*/ 399 h 1829199"/>
                <a:gd name="connsiteX5" fmla="*/ 1199859 w 1327259"/>
                <a:gd name="connsiteY5" fmla="*/ 72117 h 1829199"/>
                <a:gd name="connsiteX6" fmla="*/ 1325365 w 1327259"/>
                <a:gd name="connsiteY6" fmla="*/ 90046 h 1829199"/>
                <a:gd name="connsiteX7" fmla="*/ 1271577 w 1327259"/>
                <a:gd name="connsiteY7" fmla="*/ 1040305 h 1829199"/>
                <a:gd name="connsiteX8" fmla="*/ 1217789 w 1327259"/>
                <a:gd name="connsiteY8" fmla="*/ 1649905 h 1829199"/>
                <a:gd name="connsiteX9" fmla="*/ 1217789 w 1327259"/>
                <a:gd name="connsiteY9" fmla="*/ 1829199 h 1829199"/>
                <a:gd name="connsiteX10" fmla="*/ 213741 w 1327259"/>
                <a:gd name="connsiteY10" fmla="*/ 1829199 h 1829199"/>
                <a:gd name="connsiteX0" fmla="*/ 211695 w 1325213"/>
                <a:gd name="connsiteY0" fmla="*/ 1829199 h 1829199"/>
                <a:gd name="connsiteX1" fmla="*/ 211695 w 1325213"/>
                <a:gd name="connsiteY1" fmla="*/ 896870 h 1829199"/>
                <a:gd name="connsiteX2" fmla="*/ 138155 w 1325213"/>
                <a:gd name="connsiteY2" fmla="*/ 382994 h 1829199"/>
                <a:gd name="connsiteX3" fmla="*/ 32401 w 1325213"/>
                <a:gd name="connsiteY3" fmla="*/ 107976 h 1829199"/>
                <a:gd name="connsiteX4" fmla="*/ 767507 w 1325213"/>
                <a:gd name="connsiteY4" fmla="*/ 399 h 1829199"/>
                <a:gd name="connsiteX5" fmla="*/ 1197813 w 1325213"/>
                <a:gd name="connsiteY5" fmla="*/ 72117 h 1829199"/>
                <a:gd name="connsiteX6" fmla="*/ 1323319 w 1325213"/>
                <a:gd name="connsiteY6" fmla="*/ 90046 h 1829199"/>
                <a:gd name="connsiteX7" fmla="*/ 1269531 w 1325213"/>
                <a:gd name="connsiteY7" fmla="*/ 1040305 h 1829199"/>
                <a:gd name="connsiteX8" fmla="*/ 1215743 w 1325213"/>
                <a:gd name="connsiteY8" fmla="*/ 1649905 h 1829199"/>
                <a:gd name="connsiteX9" fmla="*/ 1215743 w 1325213"/>
                <a:gd name="connsiteY9" fmla="*/ 1829199 h 1829199"/>
                <a:gd name="connsiteX10" fmla="*/ 211695 w 1325213"/>
                <a:gd name="connsiteY10" fmla="*/ 1829199 h 1829199"/>
                <a:gd name="connsiteX0" fmla="*/ 211695 w 1345437"/>
                <a:gd name="connsiteY0" fmla="*/ 1853588 h 1853588"/>
                <a:gd name="connsiteX1" fmla="*/ 211695 w 1345437"/>
                <a:gd name="connsiteY1" fmla="*/ 921259 h 1853588"/>
                <a:gd name="connsiteX2" fmla="*/ 138155 w 1345437"/>
                <a:gd name="connsiteY2" fmla="*/ 407383 h 1853588"/>
                <a:gd name="connsiteX3" fmla="*/ 32401 w 1345437"/>
                <a:gd name="connsiteY3" fmla="*/ 132365 h 1853588"/>
                <a:gd name="connsiteX4" fmla="*/ 767507 w 1345437"/>
                <a:gd name="connsiteY4" fmla="*/ 24788 h 1853588"/>
                <a:gd name="connsiteX5" fmla="*/ 1197813 w 1345437"/>
                <a:gd name="connsiteY5" fmla="*/ 96506 h 1853588"/>
                <a:gd name="connsiteX6" fmla="*/ 1343983 w 1345437"/>
                <a:gd name="connsiteY6" fmla="*/ 62774 h 1853588"/>
                <a:gd name="connsiteX7" fmla="*/ 1269531 w 1345437"/>
                <a:gd name="connsiteY7" fmla="*/ 1064694 h 1853588"/>
                <a:gd name="connsiteX8" fmla="*/ 1215743 w 1345437"/>
                <a:gd name="connsiteY8" fmla="*/ 1674294 h 1853588"/>
                <a:gd name="connsiteX9" fmla="*/ 1215743 w 1345437"/>
                <a:gd name="connsiteY9" fmla="*/ 1853588 h 1853588"/>
                <a:gd name="connsiteX10" fmla="*/ 211695 w 1345437"/>
                <a:gd name="connsiteY10" fmla="*/ 1853588 h 1853588"/>
                <a:gd name="connsiteX0" fmla="*/ 211695 w 1365194"/>
                <a:gd name="connsiteY0" fmla="*/ 1921913 h 1921913"/>
                <a:gd name="connsiteX1" fmla="*/ 211695 w 1365194"/>
                <a:gd name="connsiteY1" fmla="*/ 989584 h 1921913"/>
                <a:gd name="connsiteX2" fmla="*/ 138155 w 1365194"/>
                <a:gd name="connsiteY2" fmla="*/ 475708 h 1921913"/>
                <a:gd name="connsiteX3" fmla="*/ 32401 w 1365194"/>
                <a:gd name="connsiteY3" fmla="*/ 200690 h 1921913"/>
                <a:gd name="connsiteX4" fmla="*/ 767507 w 1365194"/>
                <a:gd name="connsiteY4" fmla="*/ 93113 h 1921913"/>
                <a:gd name="connsiteX5" fmla="*/ 1197813 w 1365194"/>
                <a:gd name="connsiteY5" fmla="*/ 164831 h 1921913"/>
                <a:gd name="connsiteX6" fmla="*/ 1343983 w 1365194"/>
                <a:gd name="connsiteY6" fmla="*/ 131099 h 1921913"/>
                <a:gd name="connsiteX7" fmla="*/ 1269531 w 1365194"/>
                <a:gd name="connsiteY7" fmla="*/ 1133019 h 1921913"/>
                <a:gd name="connsiteX8" fmla="*/ 1215743 w 1365194"/>
                <a:gd name="connsiteY8" fmla="*/ 1742619 h 1921913"/>
                <a:gd name="connsiteX9" fmla="*/ 1215743 w 1365194"/>
                <a:gd name="connsiteY9" fmla="*/ 1921913 h 1921913"/>
                <a:gd name="connsiteX10" fmla="*/ 211695 w 1365194"/>
                <a:gd name="connsiteY10" fmla="*/ 1921913 h 192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5194" h="1921913">
                  <a:moveTo>
                    <a:pt x="211695" y="1921913"/>
                  </a:moveTo>
                  <a:cubicBezTo>
                    <a:pt x="44354" y="1766525"/>
                    <a:pt x="223952" y="1230618"/>
                    <a:pt x="211695" y="989584"/>
                  </a:cubicBezTo>
                  <a:cubicBezTo>
                    <a:pt x="199438" y="748550"/>
                    <a:pt x="168037" y="607190"/>
                    <a:pt x="138155" y="475708"/>
                  </a:cubicBezTo>
                  <a:cubicBezTo>
                    <a:pt x="108273" y="344226"/>
                    <a:pt x="-72491" y="264456"/>
                    <a:pt x="32401" y="200690"/>
                  </a:cubicBezTo>
                  <a:cubicBezTo>
                    <a:pt x="137293" y="136924"/>
                    <a:pt x="573272" y="99089"/>
                    <a:pt x="767507" y="93113"/>
                  </a:cubicBezTo>
                  <a:cubicBezTo>
                    <a:pt x="961742" y="87137"/>
                    <a:pt x="1101734" y="158500"/>
                    <a:pt x="1197813" y="164831"/>
                  </a:cubicBezTo>
                  <a:cubicBezTo>
                    <a:pt x="1293892" y="171162"/>
                    <a:pt x="1414688" y="-185249"/>
                    <a:pt x="1343983" y="131099"/>
                  </a:cubicBezTo>
                  <a:cubicBezTo>
                    <a:pt x="1273278" y="447447"/>
                    <a:pt x="1290904" y="864432"/>
                    <a:pt x="1269531" y="1133019"/>
                  </a:cubicBezTo>
                  <a:cubicBezTo>
                    <a:pt x="1248158" y="1401606"/>
                    <a:pt x="1224708" y="1611137"/>
                    <a:pt x="1215743" y="1742619"/>
                  </a:cubicBezTo>
                  <a:cubicBezTo>
                    <a:pt x="1206778" y="1874101"/>
                    <a:pt x="1386072" y="1895019"/>
                    <a:pt x="1215743" y="1921913"/>
                  </a:cubicBezTo>
                  <a:lnTo>
                    <a:pt x="211695" y="1921913"/>
                  </a:lnTo>
                  <a:close/>
                </a:path>
              </a:pathLst>
            </a:cu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" name="Freeform 2"/>
            <p:cNvSpPr/>
            <p:nvPr/>
          </p:nvSpPr>
          <p:spPr>
            <a:xfrm>
              <a:off x="-13447" y="3828214"/>
              <a:ext cx="4788233" cy="2301799"/>
            </a:xfrm>
            <a:custGeom>
              <a:avLst/>
              <a:gdLst>
                <a:gd name="connsiteX0" fmla="*/ 171175 w 4945961"/>
                <a:gd name="connsiteY0" fmla="*/ 2200552 h 2301799"/>
                <a:gd name="connsiteX1" fmla="*/ 1112469 w 4945961"/>
                <a:gd name="connsiteY1" fmla="*/ 1958504 h 2301799"/>
                <a:gd name="connsiteX2" fmla="*/ 1973081 w 4945961"/>
                <a:gd name="connsiteY2" fmla="*/ 1676116 h 2301799"/>
                <a:gd name="connsiteX3" fmla="*/ 1999975 w 4945961"/>
                <a:gd name="connsiteY3" fmla="*/ 1420622 h 2301799"/>
                <a:gd name="connsiteX4" fmla="*/ 2510963 w 4945961"/>
                <a:gd name="connsiteY4" fmla="*/ 1326493 h 2301799"/>
                <a:gd name="connsiteX5" fmla="*/ 3169869 w 4945961"/>
                <a:gd name="connsiteY5" fmla="*/ 1313046 h 2301799"/>
                <a:gd name="connsiteX6" fmla="*/ 3411916 w 4945961"/>
                <a:gd name="connsiteY6" fmla="*/ 963422 h 2301799"/>
                <a:gd name="connsiteX7" fmla="*/ 3936351 w 4945961"/>
                <a:gd name="connsiteY7" fmla="*/ 842399 h 2301799"/>
                <a:gd name="connsiteX8" fmla="*/ 4622151 w 4945961"/>
                <a:gd name="connsiteY8" fmla="*/ 627246 h 2301799"/>
                <a:gd name="connsiteX9" fmla="*/ 4931434 w 4945961"/>
                <a:gd name="connsiteY9" fmla="*/ 371752 h 2301799"/>
                <a:gd name="connsiteX10" fmla="*/ 4756622 w 4945961"/>
                <a:gd name="connsiteY10" fmla="*/ 116257 h 2301799"/>
                <a:gd name="connsiteX11" fmla="*/ 3586728 w 4945961"/>
                <a:gd name="connsiteY11" fmla="*/ 116257 h 2301799"/>
                <a:gd name="connsiteX12" fmla="*/ 2282363 w 4945961"/>
                <a:gd name="connsiteY12" fmla="*/ 223834 h 2301799"/>
                <a:gd name="connsiteX13" fmla="*/ 1771375 w 4945961"/>
                <a:gd name="connsiteY13" fmla="*/ 143152 h 2301799"/>
                <a:gd name="connsiteX14" fmla="*/ 157728 w 4945961"/>
                <a:gd name="connsiteY14" fmla="*/ 156599 h 2301799"/>
                <a:gd name="connsiteX15" fmla="*/ 171175 w 4945961"/>
                <a:gd name="connsiteY15" fmla="*/ 2200552 h 2301799"/>
                <a:gd name="connsiteX0" fmla="*/ 13447 w 4788233"/>
                <a:gd name="connsiteY0" fmla="*/ 2200552 h 2301799"/>
                <a:gd name="connsiteX1" fmla="*/ 954741 w 4788233"/>
                <a:gd name="connsiteY1" fmla="*/ 1958504 h 2301799"/>
                <a:gd name="connsiteX2" fmla="*/ 1815353 w 4788233"/>
                <a:gd name="connsiteY2" fmla="*/ 1676116 h 2301799"/>
                <a:gd name="connsiteX3" fmla="*/ 1842247 w 4788233"/>
                <a:gd name="connsiteY3" fmla="*/ 1420622 h 2301799"/>
                <a:gd name="connsiteX4" fmla="*/ 2353235 w 4788233"/>
                <a:gd name="connsiteY4" fmla="*/ 1326493 h 2301799"/>
                <a:gd name="connsiteX5" fmla="*/ 3012141 w 4788233"/>
                <a:gd name="connsiteY5" fmla="*/ 1313046 h 2301799"/>
                <a:gd name="connsiteX6" fmla="*/ 3254188 w 4788233"/>
                <a:gd name="connsiteY6" fmla="*/ 963422 h 2301799"/>
                <a:gd name="connsiteX7" fmla="*/ 3778623 w 4788233"/>
                <a:gd name="connsiteY7" fmla="*/ 842399 h 2301799"/>
                <a:gd name="connsiteX8" fmla="*/ 4464423 w 4788233"/>
                <a:gd name="connsiteY8" fmla="*/ 627246 h 2301799"/>
                <a:gd name="connsiteX9" fmla="*/ 4773706 w 4788233"/>
                <a:gd name="connsiteY9" fmla="*/ 371752 h 2301799"/>
                <a:gd name="connsiteX10" fmla="*/ 4598894 w 4788233"/>
                <a:gd name="connsiteY10" fmla="*/ 116257 h 2301799"/>
                <a:gd name="connsiteX11" fmla="*/ 3429000 w 4788233"/>
                <a:gd name="connsiteY11" fmla="*/ 116257 h 2301799"/>
                <a:gd name="connsiteX12" fmla="*/ 2124635 w 4788233"/>
                <a:gd name="connsiteY12" fmla="*/ 223834 h 2301799"/>
                <a:gd name="connsiteX13" fmla="*/ 1613647 w 4788233"/>
                <a:gd name="connsiteY13" fmla="*/ 143152 h 2301799"/>
                <a:gd name="connsiteX14" fmla="*/ 0 w 4788233"/>
                <a:gd name="connsiteY14" fmla="*/ 156599 h 2301799"/>
                <a:gd name="connsiteX15" fmla="*/ 13447 w 4788233"/>
                <a:gd name="connsiteY15" fmla="*/ 2200552 h 230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88233" h="2301799">
                  <a:moveTo>
                    <a:pt x="13447" y="2200552"/>
                  </a:moveTo>
                  <a:cubicBezTo>
                    <a:pt x="172570" y="2500869"/>
                    <a:pt x="654423" y="2045910"/>
                    <a:pt x="954741" y="1958504"/>
                  </a:cubicBezTo>
                  <a:cubicBezTo>
                    <a:pt x="1255059" y="1871098"/>
                    <a:pt x="1667435" y="1765763"/>
                    <a:pt x="1815353" y="1676116"/>
                  </a:cubicBezTo>
                  <a:cubicBezTo>
                    <a:pt x="1963271" y="1586469"/>
                    <a:pt x="1752600" y="1478892"/>
                    <a:pt x="1842247" y="1420622"/>
                  </a:cubicBezTo>
                  <a:cubicBezTo>
                    <a:pt x="1931894" y="1362352"/>
                    <a:pt x="2158253" y="1344422"/>
                    <a:pt x="2353235" y="1326493"/>
                  </a:cubicBezTo>
                  <a:cubicBezTo>
                    <a:pt x="2548217" y="1308564"/>
                    <a:pt x="2861982" y="1373558"/>
                    <a:pt x="3012141" y="1313046"/>
                  </a:cubicBezTo>
                  <a:cubicBezTo>
                    <a:pt x="3162300" y="1252534"/>
                    <a:pt x="3126441" y="1041863"/>
                    <a:pt x="3254188" y="963422"/>
                  </a:cubicBezTo>
                  <a:cubicBezTo>
                    <a:pt x="3381935" y="884981"/>
                    <a:pt x="3576917" y="898428"/>
                    <a:pt x="3778623" y="842399"/>
                  </a:cubicBezTo>
                  <a:cubicBezTo>
                    <a:pt x="3980329" y="786370"/>
                    <a:pt x="4298576" y="705687"/>
                    <a:pt x="4464423" y="627246"/>
                  </a:cubicBezTo>
                  <a:cubicBezTo>
                    <a:pt x="4630270" y="548805"/>
                    <a:pt x="4751294" y="456917"/>
                    <a:pt x="4773706" y="371752"/>
                  </a:cubicBezTo>
                  <a:cubicBezTo>
                    <a:pt x="4796118" y="286587"/>
                    <a:pt x="4823012" y="158840"/>
                    <a:pt x="4598894" y="116257"/>
                  </a:cubicBezTo>
                  <a:cubicBezTo>
                    <a:pt x="4374776" y="73674"/>
                    <a:pt x="3841377" y="98327"/>
                    <a:pt x="3429000" y="116257"/>
                  </a:cubicBezTo>
                  <a:cubicBezTo>
                    <a:pt x="3016624" y="134186"/>
                    <a:pt x="2427194" y="219352"/>
                    <a:pt x="2124635" y="223834"/>
                  </a:cubicBezTo>
                  <a:cubicBezTo>
                    <a:pt x="1822076" y="228316"/>
                    <a:pt x="1967753" y="154358"/>
                    <a:pt x="1613647" y="143152"/>
                  </a:cubicBezTo>
                  <a:cubicBezTo>
                    <a:pt x="1259541" y="131946"/>
                    <a:pt x="268941" y="-181819"/>
                    <a:pt x="0" y="156599"/>
                  </a:cubicBezTo>
                  <a:cubicBezTo>
                    <a:pt x="4482" y="837917"/>
                    <a:pt x="8965" y="1519234"/>
                    <a:pt x="13447" y="22005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7" name="Freeform 6"/>
          <p:cNvSpPr/>
          <p:nvPr/>
        </p:nvSpPr>
        <p:spPr>
          <a:xfrm>
            <a:off x="6442556" y="3300901"/>
            <a:ext cx="2718118" cy="3557099"/>
          </a:xfrm>
          <a:custGeom>
            <a:avLst/>
            <a:gdLst>
              <a:gd name="connsiteX0" fmla="*/ 1489613 w 3794935"/>
              <a:gd name="connsiteY0" fmla="*/ 3828345 h 4151660"/>
              <a:gd name="connsiteX1" fmla="*/ 1070513 w 3794935"/>
              <a:gd name="connsiteY1" fmla="*/ 3085395 h 4151660"/>
              <a:gd name="connsiteX2" fmla="*/ 765713 w 3794935"/>
              <a:gd name="connsiteY2" fmla="*/ 2628195 h 4151660"/>
              <a:gd name="connsiteX3" fmla="*/ 251363 w 3794935"/>
              <a:gd name="connsiteY3" fmla="*/ 1885245 h 4151660"/>
              <a:gd name="connsiteX4" fmla="*/ 79913 w 3794935"/>
              <a:gd name="connsiteY4" fmla="*/ 1523295 h 4151660"/>
              <a:gd name="connsiteX5" fmla="*/ 41813 w 3794935"/>
              <a:gd name="connsiteY5" fmla="*/ 1047045 h 4151660"/>
              <a:gd name="connsiteX6" fmla="*/ 670463 w 3794935"/>
              <a:gd name="connsiteY6" fmla="*/ 799395 h 4151660"/>
              <a:gd name="connsiteX7" fmla="*/ 2632613 w 3794935"/>
              <a:gd name="connsiteY7" fmla="*/ 589845 h 4151660"/>
              <a:gd name="connsiteX8" fmla="*/ 3242213 w 3794935"/>
              <a:gd name="connsiteY8" fmla="*/ 304095 h 4151660"/>
              <a:gd name="connsiteX9" fmla="*/ 3623213 w 3794935"/>
              <a:gd name="connsiteY9" fmla="*/ 265995 h 4151660"/>
              <a:gd name="connsiteX10" fmla="*/ 3623213 w 3794935"/>
              <a:gd name="connsiteY10" fmla="*/ 3866445 h 4151660"/>
              <a:gd name="connsiteX11" fmla="*/ 1489613 w 3794935"/>
              <a:gd name="connsiteY11" fmla="*/ 3828345 h 4151660"/>
              <a:gd name="connsiteX0" fmla="*/ 1489613 w 3794935"/>
              <a:gd name="connsiteY0" fmla="*/ 3828345 h 3866445"/>
              <a:gd name="connsiteX1" fmla="*/ 1070513 w 3794935"/>
              <a:gd name="connsiteY1" fmla="*/ 3085395 h 3866445"/>
              <a:gd name="connsiteX2" fmla="*/ 765713 w 3794935"/>
              <a:gd name="connsiteY2" fmla="*/ 2628195 h 3866445"/>
              <a:gd name="connsiteX3" fmla="*/ 251363 w 3794935"/>
              <a:gd name="connsiteY3" fmla="*/ 1885245 h 3866445"/>
              <a:gd name="connsiteX4" fmla="*/ 79913 w 3794935"/>
              <a:gd name="connsiteY4" fmla="*/ 1523295 h 3866445"/>
              <a:gd name="connsiteX5" fmla="*/ 41813 w 3794935"/>
              <a:gd name="connsiteY5" fmla="*/ 1047045 h 3866445"/>
              <a:gd name="connsiteX6" fmla="*/ 670463 w 3794935"/>
              <a:gd name="connsiteY6" fmla="*/ 799395 h 3866445"/>
              <a:gd name="connsiteX7" fmla="*/ 2632613 w 3794935"/>
              <a:gd name="connsiteY7" fmla="*/ 589845 h 3866445"/>
              <a:gd name="connsiteX8" fmla="*/ 3242213 w 3794935"/>
              <a:gd name="connsiteY8" fmla="*/ 304095 h 3866445"/>
              <a:gd name="connsiteX9" fmla="*/ 3623213 w 3794935"/>
              <a:gd name="connsiteY9" fmla="*/ 265995 h 3866445"/>
              <a:gd name="connsiteX10" fmla="*/ 3623213 w 3794935"/>
              <a:gd name="connsiteY10" fmla="*/ 3866445 h 3866445"/>
              <a:gd name="connsiteX11" fmla="*/ 1489613 w 3794935"/>
              <a:gd name="connsiteY11" fmla="*/ 3828345 h 3866445"/>
              <a:gd name="connsiteX0" fmla="*/ 1489613 w 3623213"/>
              <a:gd name="connsiteY0" fmla="*/ 3828345 h 3866445"/>
              <a:gd name="connsiteX1" fmla="*/ 1070513 w 3623213"/>
              <a:gd name="connsiteY1" fmla="*/ 3085395 h 3866445"/>
              <a:gd name="connsiteX2" fmla="*/ 765713 w 3623213"/>
              <a:gd name="connsiteY2" fmla="*/ 2628195 h 3866445"/>
              <a:gd name="connsiteX3" fmla="*/ 251363 w 3623213"/>
              <a:gd name="connsiteY3" fmla="*/ 1885245 h 3866445"/>
              <a:gd name="connsiteX4" fmla="*/ 79913 w 3623213"/>
              <a:gd name="connsiteY4" fmla="*/ 1523295 h 3866445"/>
              <a:gd name="connsiteX5" fmla="*/ 41813 w 3623213"/>
              <a:gd name="connsiteY5" fmla="*/ 1047045 h 3866445"/>
              <a:gd name="connsiteX6" fmla="*/ 670463 w 3623213"/>
              <a:gd name="connsiteY6" fmla="*/ 799395 h 3866445"/>
              <a:gd name="connsiteX7" fmla="*/ 2632613 w 3623213"/>
              <a:gd name="connsiteY7" fmla="*/ 589845 h 3866445"/>
              <a:gd name="connsiteX8" fmla="*/ 3242213 w 3623213"/>
              <a:gd name="connsiteY8" fmla="*/ 304095 h 3866445"/>
              <a:gd name="connsiteX9" fmla="*/ 3623213 w 3623213"/>
              <a:gd name="connsiteY9" fmla="*/ 265995 h 3866445"/>
              <a:gd name="connsiteX10" fmla="*/ 3623213 w 3623213"/>
              <a:gd name="connsiteY10" fmla="*/ 3866445 h 3866445"/>
              <a:gd name="connsiteX11" fmla="*/ 1489613 w 3623213"/>
              <a:gd name="connsiteY11" fmla="*/ 3828345 h 3866445"/>
              <a:gd name="connsiteX0" fmla="*/ 1489613 w 3623213"/>
              <a:gd name="connsiteY0" fmla="*/ 3599754 h 3637854"/>
              <a:gd name="connsiteX1" fmla="*/ 1070513 w 3623213"/>
              <a:gd name="connsiteY1" fmla="*/ 2856804 h 3637854"/>
              <a:gd name="connsiteX2" fmla="*/ 765713 w 3623213"/>
              <a:gd name="connsiteY2" fmla="*/ 2399604 h 3637854"/>
              <a:gd name="connsiteX3" fmla="*/ 251363 w 3623213"/>
              <a:gd name="connsiteY3" fmla="*/ 1656654 h 3637854"/>
              <a:gd name="connsiteX4" fmla="*/ 79913 w 3623213"/>
              <a:gd name="connsiteY4" fmla="*/ 1294704 h 3637854"/>
              <a:gd name="connsiteX5" fmla="*/ 41813 w 3623213"/>
              <a:gd name="connsiteY5" fmla="*/ 818454 h 3637854"/>
              <a:gd name="connsiteX6" fmla="*/ 670463 w 3623213"/>
              <a:gd name="connsiteY6" fmla="*/ 570804 h 3637854"/>
              <a:gd name="connsiteX7" fmla="*/ 2632613 w 3623213"/>
              <a:gd name="connsiteY7" fmla="*/ 361254 h 3637854"/>
              <a:gd name="connsiteX8" fmla="*/ 3242213 w 3623213"/>
              <a:gd name="connsiteY8" fmla="*/ 75504 h 3637854"/>
              <a:gd name="connsiteX9" fmla="*/ 3623213 w 3623213"/>
              <a:gd name="connsiteY9" fmla="*/ 37404 h 3637854"/>
              <a:gd name="connsiteX10" fmla="*/ 3623213 w 3623213"/>
              <a:gd name="connsiteY10" fmla="*/ 3637854 h 3637854"/>
              <a:gd name="connsiteX11" fmla="*/ 1489613 w 3623213"/>
              <a:gd name="connsiteY11" fmla="*/ 3599754 h 36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3213" h="3637854">
                <a:moveTo>
                  <a:pt x="1489613" y="3599754"/>
                </a:moveTo>
                <a:cubicBezTo>
                  <a:pt x="1064163" y="3469579"/>
                  <a:pt x="1191163" y="3056829"/>
                  <a:pt x="1070513" y="2856804"/>
                </a:cubicBezTo>
                <a:cubicBezTo>
                  <a:pt x="949863" y="2656779"/>
                  <a:pt x="902238" y="2599629"/>
                  <a:pt x="765713" y="2399604"/>
                </a:cubicBezTo>
                <a:cubicBezTo>
                  <a:pt x="629188" y="2199579"/>
                  <a:pt x="365663" y="1840804"/>
                  <a:pt x="251363" y="1656654"/>
                </a:cubicBezTo>
                <a:cubicBezTo>
                  <a:pt x="137063" y="1472504"/>
                  <a:pt x="114838" y="1434404"/>
                  <a:pt x="79913" y="1294704"/>
                </a:cubicBezTo>
                <a:cubicBezTo>
                  <a:pt x="44988" y="1155004"/>
                  <a:pt x="-56612" y="939104"/>
                  <a:pt x="41813" y="818454"/>
                </a:cubicBezTo>
                <a:cubicBezTo>
                  <a:pt x="140238" y="697804"/>
                  <a:pt x="238663" y="647004"/>
                  <a:pt x="670463" y="570804"/>
                </a:cubicBezTo>
                <a:cubicBezTo>
                  <a:pt x="1102263" y="494604"/>
                  <a:pt x="2203988" y="443804"/>
                  <a:pt x="2632613" y="361254"/>
                </a:cubicBezTo>
                <a:cubicBezTo>
                  <a:pt x="3061238" y="278704"/>
                  <a:pt x="3077113" y="129479"/>
                  <a:pt x="3242213" y="75504"/>
                </a:cubicBezTo>
                <a:cubicBezTo>
                  <a:pt x="3407313" y="21529"/>
                  <a:pt x="3388263" y="-41971"/>
                  <a:pt x="3623213" y="37404"/>
                </a:cubicBezTo>
                <a:lnTo>
                  <a:pt x="3623213" y="3637854"/>
                </a:lnTo>
                <a:lnTo>
                  <a:pt x="1489613" y="35997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>
          <a:xfrm>
            <a:off x="6960460" y="4232745"/>
            <a:ext cx="1251501" cy="1785543"/>
          </a:xfrm>
          <a:custGeom>
            <a:avLst/>
            <a:gdLst>
              <a:gd name="connsiteX0" fmla="*/ 715 w 1668233"/>
              <a:gd name="connsiteY0" fmla="*/ 311462 h 2412370"/>
              <a:gd name="connsiteX1" fmla="*/ 270538 w 1668233"/>
              <a:gd name="connsiteY1" fmla="*/ 1001009 h 2412370"/>
              <a:gd name="connsiteX2" fmla="*/ 360479 w 1668233"/>
              <a:gd name="connsiteY2" fmla="*/ 1435724 h 2412370"/>
              <a:gd name="connsiteX3" fmla="*/ 390460 w 1668233"/>
              <a:gd name="connsiteY3" fmla="*/ 1585626 h 2412370"/>
              <a:gd name="connsiteX4" fmla="*/ 555352 w 1668233"/>
              <a:gd name="connsiteY4" fmla="*/ 2215212 h 2412370"/>
              <a:gd name="connsiteX5" fmla="*/ 810184 w 1668233"/>
              <a:gd name="connsiteY5" fmla="*/ 2365114 h 2412370"/>
              <a:gd name="connsiteX6" fmla="*/ 1634643 w 1668233"/>
              <a:gd name="connsiteY6" fmla="*/ 2380104 h 2412370"/>
              <a:gd name="connsiteX7" fmla="*/ 1514722 w 1668233"/>
              <a:gd name="connsiteY7" fmla="*/ 1960380 h 2412370"/>
              <a:gd name="connsiteX8" fmla="*/ 1574683 w 1668233"/>
              <a:gd name="connsiteY8" fmla="*/ 836117 h 2412370"/>
              <a:gd name="connsiteX9" fmla="*/ 1229909 w 1668233"/>
              <a:gd name="connsiteY9" fmla="*/ 56629 h 2412370"/>
              <a:gd name="connsiteX10" fmla="*/ 360479 w 1668233"/>
              <a:gd name="connsiteY10" fmla="*/ 86609 h 2412370"/>
              <a:gd name="connsiteX11" fmla="*/ 715 w 1668233"/>
              <a:gd name="connsiteY11" fmla="*/ 311462 h 2412370"/>
              <a:gd name="connsiteX0" fmla="*/ 715 w 1668233"/>
              <a:gd name="connsiteY0" fmla="*/ 311462 h 2380104"/>
              <a:gd name="connsiteX1" fmla="*/ 270538 w 1668233"/>
              <a:gd name="connsiteY1" fmla="*/ 1001009 h 2380104"/>
              <a:gd name="connsiteX2" fmla="*/ 360479 w 1668233"/>
              <a:gd name="connsiteY2" fmla="*/ 1435724 h 2380104"/>
              <a:gd name="connsiteX3" fmla="*/ 390460 w 1668233"/>
              <a:gd name="connsiteY3" fmla="*/ 1585626 h 2380104"/>
              <a:gd name="connsiteX4" fmla="*/ 555352 w 1668233"/>
              <a:gd name="connsiteY4" fmla="*/ 2215212 h 2380104"/>
              <a:gd name="connsiteX5" fmla="*/ 810184 w 1668233"/>
              <a:gd name="connsiteY5" fmla="*/ 2365114 h 2380104"/>
              <a:gd name="connsiteX6" fmla="*/ 1634643 w 1668233"/>
              <a:gd name="connsiteY6" fmla="*/ 2380104 h 2380104"/>
              <a:gd name="connsiteX7" fmla="*/ 1514722 w 1668233"/>
              <a:gd name="connsiteY7" fmla="*/ 1960380 h 2380104"/>
              <a:gd name="connsiteX8" fmla="*/ 1574683 w 1668233"/>
              <a:gd name="connsiteY8" fmla="*/ 836117 h 2380104"/>
              <a:gd name="connsiteX9" fmla="*/ 1229909 w 1668233"/>
              <a:gd name="connsiteY9" fmla="*/ 56629 h 2380104"/>
              <a:gd name="connsiteX10" fmla="*/ 360479 w 1668233"/>
              <a:gd name="connsiteY10" fmla="*/ 86609 h 2380104"/>
              <a:gd name="connsiteX11" fmla="*/ 715 w 1668233"/>
              <a:gd name="connsiteY11" fmla="*/ 311462 h 2380104"/>
              <a:gd name="connsiteX0" fmla="*/ 715 w 1668233"/>
              <a:gd name="connsiteY0" fmla="*/ 311462 h 2380104"/>
              <a:gd name="connsiteX1" fmla="*/ 270538 w 1668233"/>
              <a:gd name="connsiteY1" fmla="*/ 1001009 h 2380104"/>
              <a:gd name="connsiteX2" fmla="*/ 360479 w 1668233"/>
              <a:gd name="connsiteY2" fmla="*/ 1435724 h 2380104"/>
              <a:gd name="connsiteX3" fmla="*/ 390460 w 1668233"/>
              <a:gd name="connsiteY3" fmla="*/ 1585626 h 2380104"/>
              <a:gd name="connsiteX4" fmla="*/ 810184 w 1668233"/>
              <a:gd name="connsiteY4" fmla="*/ 2365114 h 2380104"/>
              <a:gd name="connsiteX5" fmla="*/ 1634643 w 1668233"/>
              <a:gd name="connsiteY5" fmla="*/ 2380104 h 2380104"/>
              <a:gd name="connsiteX6" fmla="*/ 1514722 w 1668233"/>
              <a:gd name="connsiteY6" fmla="*/ 1960380 h 2380104"/>
              <a:gd name="connsiteX7" fmla="*/ 1574683 w 1668233"/>
              <a:gd name="connsiteY7" fmla="*/ 836117 h 2380104"/>
              <a:gd name="connsiteX8" fmla="*/ 1229909 w 1668233"/>
              <a:gd name="connsiteY8" fmla="*/ 56629 h 2380104"/>
              <a:gd name="connsiteX9" fmla="*/ 360479 w 1668233"/>
              <a:gd name="connsiteY9" fmla="*/ 86609 h 2380104"/>
              <a:gd name="connsiteX10" fmla="*/ 715 w 1668233"/>
              <a:gd name="connsiteY10" fmla="*/ 311462 h 2380104"/>
              <a:gd name="connsiteX0" fmla="*/ 715 w 1668233"/>
              <a:gd name="connsiteY0" fmla="*/ 311462 h 2406987"/>
              <a:gd name="connsiteX1" fmla="*/ 270538 w 1668233"/>
              <a:gd name="connsiteY1" fmla="*/ 1001009 h 2406987"/>
              <a:gd name="connsiteX2" fmla="*/ 360479 w 1668233"/>
              <a:gd name="connsiteY2" fmla="*/ 1435724 h 2406987"/>
              <a:gd name="connsiteX3" fmla="*/ 390460 w 1668233"/>
              <a:gd name="connsiteY3" fmla="*/ 1585626 h 2406987"/>
              <a:gd name="connsiteX4" fmla="*/ 810184 w 1668233"/>
              <a:gd name="connsiteY4" fmla="*/ 2365114 h 2406987"/>
              <a:gd name="connsiteX5" fmla="*/ 1634643 w 1668233"/>
              <a:gd name="connsiteY5" fmla="*/ 2380104 h 2406987"/>
              <a:gd name="connsiteX6" fmla="*/ 1514722 w 1668233"/>
              <a:gd name="connsiteY6" fmla="*/ 1960380 h 2406987"/>
              <a:gd name="connsiteX7" fmla="*/ 1574683 w 1668233"/>
              <a:gd name="connsiteY7" fmla="*/ 836117 h 2406987"/>
              <a:gd name="connsiteX8" fmla="*/ 1229909 w 1668233"/>
              <a:gd name="connsiteY8" fmla="*/ 56629 h 2406987"/>
              <a:gd name="connsiteX9" fmla="*/ 360479 w 1668233"/>
              <a:gd name="connsiteY9" fmla="*/ 86609 h 2406987"/>
              <a:gd name="connsiteX10" fmla="*/ 715 w 1668233"/>
              <a:gd name="connsiteY10" fmla="*/ 311462 h 2406987"/>
              <a:gd name="connsiteX0" fmla="*/ 715 w 1668233"/>
              <a:gd name="connsiteY0" fmla="*/ 311462 h 2380104"/>
              <a:gd name="connsiteX1" fmla="*/ 270538 w 1668233"/>
              <a:gd name="connsiteY1" fmla="*/ 1001009 h 2380104"/>
              <a:gd name="connsiteX2" fmla="*/ 360479 w 1668233"/>
              <a:gd name="connsiteY2" fmla="*/ 1435724 h 2380104"/>
              <a:gd name="connsiteX3" fmla="*/ 390460 w 1668233"/>
              <a:gd name="connsiteY3" fmla="*/ 1585626 h 2380104"/>
              <a:gd name="connsiteX4" fmla="*/ 810184 w 1668233"/>
              <a:gd name="connsiteY4" fmla="*/ 2365114 h 2380104"/>
              <a:gd name="connsiteX5" fmla="*/ 1634643 w 1668233"/>
              <a:gd name="connsiteY5" fmla="*/ 2380104 h 2380104"/>
              <a:gd name="connsiteX6" fmla="*/ 1514722 w 1668233"/>
              <a:gd name="connsiteY6" fmla="*/ 1960380 h 2380104"/>
              <a:gd name="connsiteX7" fmla="*/ 1574683 w 1668233"/>
              <a:gd name="connsiteY7" fmla="*/ 836117 h 2380104"/>
              <a:gd name="connsiteX8" fmla="*/ 1229909 w 1668233"/>
              <a:gd name="connsiteY8" fmla="*/ 56629 h 2380104"/>
              <a:gd name="connsiteX9" fmla="*/ 360479 w 1668233"/>
              <a:gd name="connsiteY9" fmla="*/ 86609 h 2380104"/>
              <a:gd name="connsiteX10" fmla="*/ 715 w 1668233"/>
              <a:gd name="connsiteY10" fmla="*/ 311462 h 238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8233" h="2380104">
                <a:moveTo>
                  <a:pt x="715" y="311462"/>
                </a:moveTo>
                <a:cubicBezTo>
                  <a:pt x="-14275" y="463862"/>
                  <a:pt x="210577" y="813632"/>
                  <a:pt x="270538" y="1001009"/>
                </a:cubicBezTo>
                <a:cubicBezTo>
                  <a:pt x="330499" y="1188386"/>
                  <a:pt x="340492" y="1338288"/>
                  <a:pt x="360479" y="1435724"/>
                </a:cubicBezTo>
                <a:cubicBezTo>
                  <a:pt x="380466" y="1533160"/>
                  <a:pt x="315509" y="1430728"/>
                  <a:pt x="390460" y="1585626"/>
                </a:cubicBezTo>
                <a:cubicBezTo>
                  <a:pt x="465411" y="1740524"/>
                  <a:pt x="407948" y="2277671"/>
                  <a:pt x="810184" y="2365114"/>
                </a:cubicBezTo>
                <a:lnTo>
                  <a:pt x="1634643" y="2380104"/>
                </a:lnTo>
                <a:cubicBezTo>
                  <a:pt x="1752066" y="2312648"/>
                  <a:pt x="1524715" y="2217711"/>
                  <a:pt x="1514722" y="1960380"/>
                </a:cubicBezTo>
                <a:cubicBezTo>
                  <a:pt x="1504729" y="1703049"/>
                  <a:pt x="1622152" y="1153409"/>
                  <a:pt x="1574683" y="836117"/>
                </a:cubicBezTo>
                <a:cubicBezTo>
                  <a:pt x="1527214" y="518825"/>
                  <a:pt x="1432276" y="181547"/>
                  <a:pt x="1229909" y="56629"/>
                </a:cubicBezTo>
                <a:cubicBezTo>
                  <a:pt x="1027542" y="-68289"/>
                  <a:pt x="557849" y="46635"/>
                  <a:pt x="360479" y="86609"/>
                </a:cubicBezTo>
                <a:cubicBezTo>
                  <a:pt x="163109" y="126583"/>
                  <a:pt x="15705" y="159062"/>
                  <a:pt x="715" y="311462"/>
                </a:cubicBezTo>
                <a:close/>
              </a:path>
            </a:pathLst>
          </a:custGeom>
          <a:solidFill>
            <a:schemeClr val="bg1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8865887" y="4843283"/>
            <a:ext cx="310483" cy="1186250"/>
          </a:xfrm>
          <a:custGeom>
            <a:avLst/>
            <a:gdLst>
              <a:gd name="connsiteX0" fmla="*/ 293948 w 443326"/>
              <a:gd name="connsiteY0" fmla="*/ 217150 h 1708706"/>
              <a:gd name="connsiteX1" fmla="*/ 69096 w 443326"/>
              <a:gd name="connsiteY1" fmla="*/ 1071590 h 1708706"/>
              <a:gd name="connsiteX2" fmla="*/ 24126 w 443326"/>
              <a:gd name="connsiteY2" fmla="*/ 1566265 h 1708706"/>
              <a:gd name="connsiteX3" fmla="*/ 413870 w 443326"/>
              <a:gd name="connsiteY3" fmla="*/ 1581255 h 1708706"/>
              <a:gd name="connsiteX4" fmla="*/ 398880 w 443326"/>
              <a:gd name="connsiteY4" fmla="*/ 67249 h 1708706"/>
              <a:gd name="connsiteX5" fmla="*/ 263968 w 443326"/>
              <a:gd name="connsiteY5" fmla="*/ 262121 h 1708706"/>
              <a:gd name="connsiteX6" fmla="*/ 293948 w 443326"/>
              <a:gd name="connsiteY6" fmla="*/ 217150 h 1708706"/>
              <a:gd name="connsiteX0" fmla="*/ 293948 w 443326"/>
              <a:gd name="connsiteY0" fmla="*/ 217150 h 1581255"/>
              <a:gd name="connsiteX1" fmla="*/ 69096 w 443326"/>
              <a:gd name="connsiteY1" fmla="*/ 1071590 h 1581255"/>
              <a:gd name="connsiteX2" fmla="*/ 24126 w 443326"/>
              <a:gd name="connsiteY2" fmla="*/ 1566265 h 1581255"/>
              <a:gd name="connsiteX3" fmla="*/ 413870 w 443326"/>
              <a:gd name="connsiteY3" fmla="*/ 1581255 h 1581255"/>
              <a:gd name="connsiteX4" fmla="*/ 398880 w 443326"/>
              <a:gd name="connsiteY4" fmla="*/ 67249 h 1581255"/>
              <a:gd name="connsiteX5" fmla="*/ 263968 w 443326"/>
              <a:gd name="connsiteY5" fmla="*/ 262121 h 1581255"/>
              <a:gd name="connsiteX6" fmla="*/ 293948 w 443326"/>
              <a:gd name="connsiteY6" fmla="*/ 217150 h 1581255"/>
              <a:gd name="connsiteX0" fmla="*/ 293948 w 413870"/>
              <a:gd name="connsiteY0" fmla="*/ 217150 h 1581255"/>
              <a:gd name="connsiteX1" fmla="*/ 69096 w 413870"/>
              <a:gd name="connsiteY1" fmla="*/ 1071590 h 1581255"/>
              <a:gd name="connsiteX2" fmla="*/ 24126 w 413870"/>
              <a:gd name="connsiteY2" fmla="*/ 1566265 h 1581255"/>
              <a:gd name="connsiteX3" fmla="*/ 413870 w 413870"/>
              <a:gd name="connsiteY3" fmla="*/ 1581255 h 1581255"/>
              <a:gd name="connsiteX4" fmla="*/ 398880 w 413870"/>
              <a:gd name="connsiteY4" fmla="*/ 67249 h 1581255"/>
              <a:gd name="connsiteX5" fmla="*/ 263968 w 413870"/>
              <a:gd name="connsiteY5" fmla="*/ 262121 h 1581255"/>
              <a:gd name="connsiteX6" fmla="*/ 293948 w 413870"/>
              <a:gd name="connsiteY6" fmla="*/ 217150 h 158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870" h="1581255">
                <a:moveTo>
                  <a:pt x="293948" y="217150"/>
                </a:moveTo>
                <a:cubicBezTo>
                  <a:pt x="261469" y="352062"/>
                  <a:pt x="114066" y="846738"/>
                  <a:pt x="69096" y="1071590"/>
                </a:cubicBezTo>
                <a:cubicBezTo>
                  <a:pt x="24126" y="1296442"/>
                  <a:pt x="-33336" y="1481321"/>
                  <a:pt x="24126" y="1566265"/>
                </a:cubicBezTo>
                <a:lnTo>
                  <a:pt x="413870" y="1581255"/>
                </a:lnTo>
                <a:lnTo>
                  <a:pt x="398880" y="67249"/>
                </a:lnTo>
                <a:cubicBezTo>
                  <a:pt x="373896" y="-152607"/>
                  <a:pt x="286453" y="234639"/>
                  <a:pt x="263968" y="262121"/>
                </a:cubicBezTo>
                <a:cubicBezTo>
                  <a:pt x="241483" y="289603"/>
                  <a:pt x="326427" y="82238"/>
                  <a:pt x="293948" y="2171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6395825" y="3266491"/>
            <a:ext cx="2758054" cy="1844431"/>
          </a:xfrm>
          <a:custGeom>
            <a:avLst/>
            <a:gdLst>
              <a:gd name="connsiteX0" fmla="*/ 3659836 w 3747043"/>
              <a:gd name="connsiteY0" fmla="*/ 2287789 h 2532327"/>
              <a:gd name="connsiteX1" fmla="*/ 2505594 w 3747043"/>
              <a:gd name="connsiteY1" fmla="*/ 2422701 h 2532327"/>
              <a:gd name="connsiteX2" fmla="*/ 2085869 w 3747043"/>
              <a:gd name="connsiteY2" fmla="*/ 1703173 h 2532327"/>
              <a:gd name="connsiteX3" fmla="*/ 916636 w 3747043"/>
              <a:gd name="connsiteY3" fmla="*/ 1733153 h 2532327"/>
              <a:gd name="connsiteX4" fmla="*/ 616833 w 3747043"/>
              <a:gd name="connsiteY4" fmla="*/ 1553271 h 2532327"/>
              <a:gd name="connsiteX5" fmla="*/ 376991 w 3747043"/>
              <a:gd name="connsiteY5" fmla="*/ 1298439 h 2532327"/>
              <a:gd name="connsiteX6" fmla="*/ 47207 w 3747043"/>
              <a:gd name="connsiteY6" fmla="*/ 1133547 h 2532327"/>
              <a:gd name="connsiteX7" fmla="*/ 197109 w 3747043"/>
              <a:gd name="connsiteY7" fmla="*/ 758793 h 2532327"/>
              <a:gd name="connsiteX8" fmla="*/ 1816046 w 3747043"/>
              <a:gd name="connsiteY8" fmla="*/ 563920 h 2532327"/>
              <a:gd name="connsiteX9" fmla="*/ 3075220 w 3747043"/>
              <a:gd name="connsiteY9" fmla="*/ 399029 h 2532327"/>
              <a:gd name="connsiteX10" fmla="*/ 3509935 w 3747043"/>
              <a:gd name="connsiteY10" fmla="*/ 144196 h 2532327"/>
              <a:gd name="connsiteX11" fmla="*/ 3644846 w 3747043"/>
              <a:gd name="connsiteY11" fmla="*/ 174176 h 2532327"/>
              <a:gd name="connsiteX12" fmla="*/ 3659836 w 3747043"/>
              <a:gd name="connsiteY12" fmla="*/ 2287789 h 2532327"/>
              <a:gd name="connsiteX0" fmla="*/ 3659836 w 3764653"/>
              <a:gd name="connsiteY0" fmla="*/ 2220456 h 2464994"/>
              <a:gd name="connsiteX1" fmla="*/ 2505594 w 3764653"/>
              <a:gd name="connsiteY1" fmla="*/ 2355368 h 2464994"/>
              <a:gd name="connsiteX2" fmla="*/ 2085869 w 3764653"/>
              <a:gd name="connsiteY2" fmla="*/ 1635840 h 2464994"/>
              <a:gd name="connsiteX3" fmla="*/ 916636 w 3764653"/>
              <a:gd name="connsiteY3" fmla="*/ 1665820 h 2464994"/>
              <a:gd name="connsiteX4" fmla="*/ 616833 w 3764653"/>
              <a:gd name="connsiteY4" fmla="*/ 1485938 h 2464994"/>
              <a:gd name="connsiteX5" fmla="*/ 376991 w 3764653"/>
              <a:gd name="connsiteY5" fmla="*/ 1231106 h 2464994"/>
              <a:gd name="connsiteX6" fmla="*/ 47207 w 3764653"/>
              <a:gd name="connsiteY6" fmla="*/ 1066214 h 2464994"/>
              <a:gd name="connsiteX7" fmla="*/ 197109 w 3764653"/>
              <a:gd name="connsiteY7" fmla="*/ 691460 h 2464994"/>
              <a:gd name="connsiteX8" fmla="*/ 1816046 w 3764653"/>
              <a:gd name="connsiteY8" fmla="*/ 496587 h 2464994"/>
              <a:gd name="connsiteX9" fmla="*/ 3075220 w 3764653"/>
              <a:gd name="connsiteY9" fmla="*/ 331696 h 2464994"/>
              <a:gd name="connsiteX10" fmla="*/ 3644846 w 3764653"/>
              <a:gd name="connsiteY10" fmla="*/ 106843 h 2464994"/>
              <a:gd name="connsiteX11" fmla="*/ 3659836 w 3764653"/>
              <a:gd name="connsiteY11" fmla="*/ 2220456 h 2464994"/>
              <a:gd name="connsiteX0" fmla="*/ 3659836 w 3774565"/>
              <a:gd name="connsiteY0" fmla="*/ 2214063 h 2458601"/>
              <a:gd name="connsiteX1" fmla="*/ 2505594 w 3774565"/>
              <a:gd name="connsiteY1" fmla="*/ 2348975 h 2458601"/>
              <a:gd name="connsiteX2" fmla="*/ 2085869 w 3774565"/>
              <a:gd name="connsiteY2" fmla="*/ 1629447 h 2458601"/>
              <a:gd name="connsiteX3" fmla="*/ 916636 w 3774565"/>
              <a:gd name="connsiteY3" fmla="*/ 1659427 h 2458601"/>
              <a:gd name="connsiteX4" fmla="*/ 616833 w 3774565"/>
              <a:gd name="connsiteY4" fmla="*/ 1479545 h 2458601"/>
              <a:gd name="connsiteX5" fmla="*/ 376991 w 3774565"/>
              <a:gd name="connsiteY5" fmla="*/ 1224713 h 2458601"/>
              <a:gd name="connsiteX6" fmla="*/ 47207 w 3774565"/>
              <a:gd name="connsiteY6" fmla="*/ 1059821 h 2458601"/>
              <a:gd name="connsiteX7" fmla="*/ 197109 w 3774565"/>
              <a:gd name="connsiteY7" fmla="*/ 685067 h 2458601"/>
              <a:gd name="connsiteX8" fmla="*/ 1816046 w 3774565"/>
              <a:gd name="connsiteY8" fmla="*/ 490194 h 2458601"/>
              <a:gd name="connsiteX9" fmla="*/ 2880348 w 3774565"/>
              <a:gd name="connsiteY9" fmla="*/ 355284 h 2458601"/>
              <a:gd name="connsiteX10" fmla="*/ 3644846 w 3774565"/>
              <a:gd name="connsiteY10" fmla="*/ 100450 h 2458601"/>
              <a:gd name="connsiteX11" fmla="*/ 3659836 w 3774565"/>
              <a:gd name="connsiteY11" fmla="*/ 2214063 h 2458601"/>
              <a:gd name="connsiteX0" fmla="*/ 3676448 w 3791177"/>
              <a:gd name="connsiteY0" fmla="*/ 2214063 h 2458601"/>
              <a:gd name="connsiteX1" fmla="*/ 2522206 w 3791177"/>
              <a:gd name="connsiteY1" fmla="*/ 2348975 h 2458601"/>
              <a:gd name="connsiteX2" fmla="*/ 2102481 w 3791177"/>
              <a:gd name="connsiteY2" fmla="*/ 1629447 h 2458601"/>
              <a:gd name="connsiteX3" fmla="*/ 933248 w 3791177"/>
              <a:gd name="connsiteY3" fmla="*/ 1659427 h 2458601"/>
              <a:gd name="connsiteX4" fmla="*/ 633445 w 3791177"/>
              <a:gd name="connsiteY4" fmla="*/ 1479545 h 2458601"/>
              <a:gd name="connsiteX5" fmla="*/ 393603 w 3791177"/>
              <a:gd name="connsiteY5" fmla="*/ 1224713 h 2458601"/>
              <a:gd name="connsiteX6" fmla="*/ 63819 w 3791177"/>
              <a:gd name="connsiteY6" fmla="*/ 1059821 h 2458601"/>
              <a:gd name="connsiteX7" fmla="*/ 183741 w 3791177"/>
              <a:gd name="connsiteY7" fmla="*/ 670076 h 2458601"/>
              <a:gd name="connsiteX8" fmla="*/ 1832658 w 3791177"/>
              <a:gd name="connsiteY8" fmla="*/ 490194 h 2458601"/>
              <a:gd name="connsiteX9" fmla="*/ 2896960 w 3791177"/>
              <a:gd name="connsiteY9" fmla="*/ 355284 h 2458601"/>
              <a:gd name="connsiteX10" fmla="*/ 3661458 w 3791177"/>
              <a:gd name="connsiteY10" fmla="*/ 100450 h 2458601"/>
              <a:gd name="connsiteX11" fmla="*/ 3676448 w 3791177"/>
              <a:gd name="connsiteY11" fmla="*/ 2214063 h 2458601"/>
              <a:gd name="connsiteX0" fmla="*/ 3676448 w 3676448"/>
              <a:gd name="connsiteY0" fmla="*/ 2214063 h 2458601"/>
              <a:gd name="connsiteX1" fmla="*/ 2522206 w 3676448"/>
              <a:gd name="connsiteY1" fmla="*/ 2348975 h 2458601"/>
              <a:gd name="connsiteX2" fmla="*/ 2102481 w 3676448"/>
              <a:gd name="connsiteY2" fmla="*/ 1629447 h 2458601"/>
              <a:gd name="connsiteX3" fmla="*/ 933248 w 3676448"/>
              <a:gd name="connsiteY3" fmla="*/ 1659427 h 2458601"/>
              <a:gd name="connsiteX4" fmla="*/ 633445 w 3676448"/>
              <a:gd name="connsiteY4" fmla="*/ 1479545 h 2458601"/>
              <a:gd name="connsiteX5" fmla="*/ 393603 w 3676448"/>
              <a:gd name="connsiteY5" fmla="*/ 1224713 h 2458601"/>
              <a:gd name="connsiteX6" fmla="*/ 63819 w 3676448"/>
              <a:gd name="connsiteY6" fmla="*/ 1059821 h 2458601"/>
              <a:gd name="connsiteX7" fmla="*/ 183741 w 3676448"/>
              <a:gd name="connsiteY7" fmla="*/ 670076 h 2458601"/>
              <a:gd name="connsiteX8" fmla="*/ 1832658 w 3676448"/>
              <a:gd name="connsiteY8" fmla="*/ 490194 h 2458601"/>
              <a:gd name="connsiteX9" fmla="*/ 2896960 w 3676448"/>
              <a:gd name="connsiteY9" fmla="*/ 355284 h 2458601"/>
              <a:gd name="connsiteX10" fmla="*/ 3661458 w 3676448"/>
              <a:gd name="connsiteY10" fmla="*/ 100450 h 2458601"/>
              <a:gd name="connsiteX11" fmla="*/ 3676448 w 3676448"/>
              <a:gd name="connsiteY11" fmla="*/ 2214063 h 245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6448" h="2458601">
                <a:moveTo>
                  <a:pt x="3676448" y="2214063"/>
                </a:moveTo>
                <a:cubicBezTo>
                  <a:pt x="3486573" y="2588817"/>
                  <a:pt x="2784534" y="2446411"/>
                  <a:pt x="2522206" y="2348975"/>
                </a:cubicBezTo>
                <a:cubicBezTo>
                  <a:pt x="2259878" y="2251539"/>
                  <a:pt x="2367307" y="1744372"/>
                  <a:pt x="2102481" y="1629447"/>
                </a:cubicBezTo>
                <a:cubicBezTo>
                  <a:pt x="1837655" y="1514522"/>
                  <a:pt x="1178087" y="1684411"/>
                  <a:pt x="933248" y="1659427"/>
                </a:cubicBezTo>
                <a:cubicBezTo>
                  <a:pt x="688409" y="1634443"/>
                  <a:pt x="723386" y="1551997"/>
                  <a:pt x="633445" y="1479545"/>
                </a:cubicBezTo>
                <a:cubicBezTo>
                  <a:pt x="543504" y="1407093"/>
                  <a:pt x="488541" y="1294667"/>
                  <a:pt x="393603" y="1224713"/>
                </a:cubicBezTo>
                <a:cubicBezTo>
                  <a:pt x="298665" y="1154759"/>
                  <a:pt x="98796" y="1152260"/>
                  <a:pt x="63819" y="1059821"/>
                </a:cubicBezTo>
                <a:cubicBezTo>
                  <a:pt x="28842" y="967382"/>
                  <a:pt x="-111065" y="765014"/>
                  <a:pt x="183741" y="670076"/>
                </a:cubicBezTo>
                <a:cubicBezTo>
                  <a:pt x="478547" y="575138"/>
                  <a:pt x="1380455" y="542659"/>
                  <a:pt x="1832658" y="490194"/>
                </a:cubicBezTo>
                <a:cubicBezTo>
                  <a:pt x="2284861" y="437729"/>
                  <a:pt x="2592160" y="420241"/>
                  <a:pt x="2896960" y="355284"/>
                </a:cubicBezTo>
                <a:cubicBezTo>
                  <a:pt x="3201760" y="290327"/>
                  <a:pt x="3531543" y="-209346"/>
                  <a:pt x="3661458" y="100450"/>
                </a:cubicBezTo>
                <a:lnTo>
                  <a:pt x="3676448" y="22140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0" name="Group 69"/>
          <p:cNvGrpSpPr/>
          <p:nvPr/>
        </p:nvGrpSpPr>
        <p:grpSpPr>
          <a:xfrm>
            <a:off x="8063620" y="2354593"/>
            <a:ext cx="685925" cy="1653155"/>
            <a:chOff x="10680418" y="3210428"/>
            <a:chExt cx="848688" cy="2203633"/>
          </a:xfrm>
        </p:grpSpPr>
        <p:sp>
          <p:nvSpPr>
            <p:cNvPr id="71" name="Isosceles Triangle 70"/>
            <p:cNvSpPr/>
            <p:nvPr/>
          </p:nvSpPr>
          <p:spPr>
            <a:xfrm rot="5400000">
              <a:off x="10645200" y="3310745"/>
              <a:ext cx="984223" cy="783589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680418" y="3216468"/>
              <a:ext cx="74891" cy="219759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599626" y="3744459"/>
            <a:ext cx="4572667" cy="1044923"/>
            <a:chOff x="4423568" y="3427413"/>
            <a:chExt cx="3130551" cy="463550"/>
          </a:xfrm>
        </p:grpSpPr>
        <p:sp>
          <p:nvSpPr>
            <p:cNvPr id="92" name="Freeform 161"/>
            <p:cNvSpPr>
              <a:spLocks/>
            </p:cNvSpPr>
            <p:nvPr/>
          </p:nvSpPr>
          <p:spPr bwMode="auto">
            <a:xfrm>
              <a:off x="4423568" y="3595688"/>
              <a:ext cx="3119438" cy="2413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5" y="3"/>
                </a:cxn>
                <a:cxn ang="0">
                  <a:pos x="56" y="10"/>
                </a:cxn>
                <a:cxn ang="0">
                  <a:pos x="100" y="19"/>
                </a:cxn>
                <a:cxn ang="0">
                  <a:pos x="153" y="30"/>
                </a:cxn>
                <a:cxn ang="0">
                  <a:pos x="207" y="41"/>
                </a:cxn>
                <a:cxn ang="0">
                  <a:pos x="259" y="51"/>
                </a:cxn>
                <a:cxn ang="0">
                  <a:pos x="302" y="59"/>
                </a:cxn>
                <a:cxn ang="0">
                  <a:pos x="337" y="65"/>
                </a:cxn>
                <a:cxn ang="0">
                  <a:pos x="387" y="73"/>
                </a:cxn>
                <a:cxn ang="0">
                  <a:pos x="456" y="85"/>
                </a:cxn>
                <a:cxn ang="0">
                  <a:pos x="542" y="99"/>
                </a:cxn>
                <a:cxn ang="0">
                  <a:pos x="676" y="119"/>
                </a:cxn>
                <a:cxn ang="0">
                  <a:pos x="759" y="128"/>
                </a:cxn>
                <a:cxn ang="0">
                  <a:pos x="881" y="132"/>
                </a:cxn>
                <a:cxn ang="0">
                  <a:pos x="1050" y="120"/>
                </a:cxn>
                <a:cxn ang="0">
                  <a:pos x="1210" y="100"/>
                </a:cxn>
                <a:cxn ang="0">
                  <a:pos x="1264" y="94"/>
                </a:cxn>
                <a:cxn ang="0">
                  <a:pos x="1369" y="85"/>
                </a:cxn>
                <a:cxn ang="0">
                  <a:pos x="1470" y="81"/>
                </a:cxn>
                <a:cxn ang="0">
                  <a:pos x="1558" y="79"/>
                </a:cxn>
                <a:cxn ang="0">
                  <a:pos x="1618" y="78"/>
                </a:cxn>
                <a:cxn ang="0">
                  <a:pos x="1674" y="68"/>
                </a:cxn>
                <a:cxn ang="0">
                  <a:pos x="1736" y="52"/>
                </a:cxn>
                <a:cxn ang="0">
                  <a:pos x="1834" y="26"/>
                </a:cxn>
                <a:cxn ang="0">
                  <a:pos x="1897" y="13"/>
                </a:cxn>
                <a:cxn ang="0">
                  <a:pos x="1954" y="7"/>
                </a:cxn>
                <a:cxn ang="0">
                  <a:pos x="1963" y="11"/>
                </a:cxn>
                <a:cxn ang="0">
                  <a:pos x="1964" y="21"/>
                </a:cxn>
                <a:cxn ang="0">
                  <a:pos x="1959" y="26"/>
                </a:cxn>
                <a:cxn ang="0">
                  <a:pos x="1929" y="29"/>
                </a:cxn>
                <a:cxn ang="0">
                  <a:pos x="1870" y="39"/>
                </a:cxn>
                <a:cxn ang="0">
                  <a:pos x="1806" y="54"/>
                </a:cxn>
                <a:cxn ang="0">
                  <a:pos x="1734" y="75"/>
                </a:cxn>
                <a:cxn ang="0">
                  <a:pos x="1658" y="93"/>
                </a:cxn>
                <a:cxn ang="0">
                  <a:pos x="1593" y="100"/>
                </a:cxn>
                <a:cxn ang="0">
                  <a:pos x="1517" y="101"/>
                </a:cxn>
                <a:cxn ang="0">
                  <a:pos x="1422" y="104"/>
                </a:cxn>
                <a:cxn ang="0">
                  <a:pos x="1266" y="114"/>
                </a:cxn>
                <a:cxn ang="0">
                  <a:pos x="1213" y="121"/>
                </a:cxn>
                <a:cxn ang="0">
                  <a:pos x="1076" y="138"/>
                </a:cxn>
                <a:cxn ang="0">
                  <a:pos x="929" y="150"/>
                </a:cxn>
                <a:cxn ang="0">
                  <a:pos x="795" y="151"/>
                </a:cxn>
                <a:cxn ang="0">
                  <a:pos x="718" y="145"/>
                </a:cxn>
                <a:cxn ang="0">
                  <a:pos x="630" y="134"/>
                </a:cxn>
                <a:cxn ang="0">
                  <a:pos x="494" y="113"/>
                </a:cxn>
                <a:cxn ang="0">
                  <a:pos x="414" y="99"/>
                </a:cxn>
                <a:cxn ang="0">
                  <a:pos x="357" y="89"/>
                </a:cxn>
                <a:cxn ang="0">
                  <a:pos x="298" y="80"/>
                </a:cxn>
                <a:cxn ang="0">
                  <a:pos x="251" y="72"/>
                </a:cxn>
                <a:cxn ang="0">
                  <a:pos x="166" y="54"/>
                </a:cxn>
                <a:cxn ang="0">
                  <a:pos x="84" y="37"/>
                </a:cxn>
                <a:cxn ang="0">
                  <a:pos x="40" y="27"/>
                </a:cxn>
                <a:cxn ang="0">
                  <a:pos x="13" y="21"/>
                </a:cxn>
                <a:cxn ang="0">
                  <a:pos x="5" y="19"/>
                </a:cxn>
                <a:cxn ang="0">
                  <a:pos x="1" y="14"/>
                </a:cxn>
                <a:cxn ang="0">
                  <a:pos x="0" y="8"/>
                </a:cxn>
                <a:cxn ang="0">
                  <a:pos x="6" y="1"/>
                </a:cxn>
              </a:cxnLst>
              <a:rect l="0" t="0" r="r" b="b"/>
              <a:pathLst>
                <a:path w="1965" h="152">
                  <a:moveTo>
                    <a:pt x="10" y="0"/>
                  </a:moveTo>
                  <a:lnTo>
                    <a:pt x="13" y="0"/>
                  </a:lnTo>
                  <a:lnTo>
                    <a:pt x="16" y="1"/>
                  </a:lnTo>
                  <a:lnTo>
                    <a:pt x="25" y="3"/>
                  </a:lnTo>
                  <a:lnTo>
                    <a:pt x="38" y="6"/>
                  </a:lnTo>
                  <a:lnTo>
                    <a:pt x="56" y="10"/>
                  </a:lnTo>
                  <a:lnTo>
                    <a:pt x="77" y="14"/>
                  </a:lnTo>
                  <a:lnTo>
                    <a:pt x="100" y="19"/>
                  </a:lnTo>
                  <a:lnTo>
                    <a:pt x="126" y="24"/>
                  </a:lnTo>
                  <a:lnTo>
                    <a:pt x="153" y="30"/>
                  </a:lnTo>
                  <a:lnTo>
                    <a:pt x="180" y="35"/>
                  </a:lnTo>
                  <a:lnTo>
                    <a:pt x="207" y="41"/>
                  </a:lnTo>
                  <a:lnTo>
                    <a:pt x="234" y="46"/>
                  </a:lnTo>
                  <a:lnTo>
                    <a:pt x="259" y="51"/>
                  </a:lnTo>
                  <a:lnTo>
                    <a:pt x="282" y="55"/>
                  </a:lnTo>
                  <a:lnTo>
                    <a:pt x="302" y="59"/>
                  </a:lnTo>
                  <a:lnTo>
                    <a:pt x="319" y="62"/>
                  </a:lnTo>
                  <a:lnTo>
                    <a:pt x="337" y="65"/>
                  </a:lnTo>
                  <a:lnTo>
                    <a:pt x="360" y="69"/>
                  </a:lnTo>
                  <a:lnTo>
                    <a:pt x="387" y="73"/>
                  </a:lnTo>
                  <a:lnTo>
                    <a:pt x="418" y="79"/>
                  </a:lnTo>
                  <a:lnTo>
                    <a:pt x="456" y="85"/>
                  </a:lnTo>
                  <a:lnTo>
                    <a:pt x="498" y="92"/>
                  </a:lnTo>
                  <a:lnTo>
                    <a:pt x="542" y="99"/>
                  </a:lnTo>
                  <a:lnTo>
                    <a:pt x="632" y="113"/>
                  </a:lnTo>
                  <a:lnTo>
                    <a:pt x="676" y="119"/>
                  </a:lnTo>
                  <a:lnTo>
                    <a:pt x="719" y="124"/>
                  </a:lnTo>
                  <a:lnTo>
                    <a:pt x="759" y="128"/>
                  </a:lnTo>
                  <a:lnTo>
                    <a:pt x="796" y="131"/>
                  </a:lnTo>
                  <a:lnTo>
                    <a:pt x="881" y="132"/>
                  </a:lnTo>
                  <a:lnTo>
                    <a:pt x="966" y="128"/>
                  </a:lnTo>
                  <a:lnTo>
                    <a:pt x="1050" y="120"/>
                  </a:lnTo>
                  <a:lnTo>
                    <a:pt x="1131" y="111"/>
                  </a:lnTo>
                  <a:lnTo>
                    <a:pt x="1210" y="100"/>
                  </a:lnTo>
                  <a:lnTo>
                    <a:pt x="1213" y="100"/>
                  </a:lnTo>
                  <a:lnTo>
                    <a:pt x="1264" y="94"/>
                  </a:lnTo>
                  <a:lnTo>
                    <a:pt x="1316" y="89"/>
                  </a:lnTo>
                  <a:lnTo>
                    <a:pt x="1369" y="85"/>
                  </a:lnTo>
                  <a:lnTo>
                    <a:pt x="1421" y="83"/>
                  </a:lnTo>
                  <a:lnTo>
                    <a:pt x="1470" y="81"/>
                  </a:lnTo>
                  <a:lnTo>
                    <a:pt x="1516" y="80"/>
                  </a:lnTo>
                  <a:lnTo>
                    <a:pt x="1558" y="79"/>
                  </a:lnTo>
                  <a:lnTo>
                    <a:pt x="1593" y="79"/>
                  </a:lnTo>
                  <a:lnTo>
                    <a:pt x="1618" y="78"/>
                  </a:lnTo>
                  <a:lnTo>
                    <a:pt x="1645" y="74"/>
                  </a:lnTo>
                  <a:lnTo>
                    <a:pt x="1674" y="68"/>
                  </a:lnTo>
                  <a:lnTo>
                    <a:pt x="1705" y="61"/>
                  </a:lnTo>
                  <a:lnTo>
                    <a:pt x="1736" y="52"/>
                  </a:lnTo>
                  <a:lnTo>
                    <a:pt x="1768" y="44"/>
                  </a:lnTo>
                  <a:lnTo>
                    <a:pt x="1834" y="26"/>
                  </a:lnTo>
                  <a:lnTo>
                    <a:pt x="1866" y="19"/>
                  </a:lnTo>
                  <a:lnTo>
                    <a:pt x="1897" y="13"/>
                  </a:lnTo>
                  <a:lnTo>
                    <a:pt x="1927" y="8"/>
                  </a:lnTo>
                  <a:lnTo>
                    <a:pt x="1954" y="7"/>
                  </a:lnTo>
                  <a:lnTo>
                    <a:pt x="1957" y="7"/>
                  </a:lnTo>
                  <a:lnTo>
                    <a:pt x="1963" y="11"/>
                  </a:lnTo>
                  <a:lnTo>
                    <a:pt x="1965" y="17"/>
                  </a:lnTo>
                  <a:lnTo>
                    <a:pt x="1964" y="21"/>
                  </a:lnTo>
                  <a:lnTo>
                    <a:pt x="1962" y="24"/>
                  </a:lnTo>
                  <a:lnTo>
                    <a:pt x="1959" y="26"/>
                  </a:lnTo>
                  <a:lnTo>
                    <a:pt x="1955" y="27"/>
                  </a:lnTo>
                  <a:lnTo>
                    <a:pt x="1929" y="29"/>
                  </a:lnTo>
                  <a:lnTo>
                    <a:pt x="1900" y="33"/>
                  </a:lnTo>
                  <a:lnTo>
                    <a:pt x="1870" y="39"/>
                  </a:lnTo>
                  <a:lnTo>
                    <a:pt x="1838" y="46"/>
                  </a:lnTo>
                  <a:lnTo>
                    <a:pt x="1806" y="54"/>
                  </a:lnTo>
                  <a:lnTo>
                    <a:pt x="1774" y="64"/>
                  </a:lnTo>
                  <a:lnTo>
                    <a:pt x="1734" y="75"/>
                  </a:lnTo>
                  <a:lnTo>
                    <a:pt x="1695" y="85"/>
                  </a:lnTo>
                  <a:lnTo>
                    <a:pt x="1658" y="93"/>
                  </a:lnTo>
                  <a:lnTo>
                    <a:pt x="1624" y="98"/>
                  </a:lnTo>
                  <a:lnTo>
                    <a:pt x="1593" y="100"/>
                  </a:lnTo>
                  <a:lnTo>
                    <a:pt x="1558" y="100"/>
                  </a:lnTo>
                  <a:lnTo>
                    <a:pt x="1517" y="101"/>
                  </a:lnTo>
                  <a:lnTo>
                    <a:pt x="1471" y="102"/>
                  </a:lnTo>
                  <a:lnTo>
                    <a:pt x="1422" y="104"/>
                  </a:lnTo>
                  <a:lnTo>
                    <a:pt x="1370" y="106"/>
                  </a:lnTo>
                  <a:lnTo>
                    <a:pt x="1266" y="114"/>
                  </a:lnTo>
                  <a:lnTo>
                    <a:pt x="1215" y="120"/>
                  </a:lnTo>
                  <a:lnTo>
                    <a:pt x="1213" y="121"/>
                  </a:lnTo>
                  <a:lnTo>
                    <a:pt x="1146" y="130"/>
                  </a:lnTo>
                  <a:lnTo>
                    <a:pt x="1076" y="138"/>
                  </a:lnTo>
                  <a:lnTo>
                    <a:pt x="1004" y="145"/>
                  </a:lnTo>
                  <a:lnTo>
                    <a:pt x="929" y="150"/>
                  </a:lnTo>
                  <a:lnTo>
                    <a:pt x="853" y="152"/>
                  </a:lnTo>
                  <a:lnTo>
                    <a:pt x="795" y="151"/>
                  </a:lnTo>
                  <a:lnTo>
                    <a:pt x="758" y="149"/>
                  </a:lnTo>
                  <a:lnTo>
                    <a:pt x="718" y="145"/>
                  </a:lnTo>
                  <a:lnTo>
                    <a:pt x="674" y="140"/>
                  </a:lnTo>
                  <a:lnTo>
                    <a:pt x="630" y="134"/>
                  </a:lnTo>
                  <a:lnTo>
                    <a:pt x="584" y="127"/>
                  </a:lnTo>
                  <a:lnTo>
                    <a:pt x="494" y="113"/>
                  </a:lnTo>
                  <a:lnTo>
                    <a:pt x="453" y="106"/>
                  </a:lnTo>
                  <a:lnTo>
                    <a:pt x="414" y="99"/>
                  </a:lnTo>
                  <a:lnTo>
                    <a:pt x="383" y="94"/>
                  </a:lnTo>
                  <a:lnTo>
                    <a:pt x="357" y="89"/>
                  </a:lnTo>
                  <a:lnTo>
                    <a:pt x="334" y="86"/>
                  </a:lnTo>
                  <a:lnTo>
                    <a:pt x="298" y="80"/>
                  </a:lnTo>
                  <a:lnTo>
                    <a:pt x="276" y="77"/>
                  </a:lnTo>
                  <a:lnTo>
                    <a:pt x="251" y="72"/>
                  </a:lnTo>
                  <a:lnTo>
                    <a:pt x="224" y="67"/>
                  </a:lnTo>
                  <a:lnTo>
                    <a:pt x="166" y="54"/>
                  </a:lnTo>
                  <a:lnTo>
                    <a:pt x="110" y="42"/>
                  </a:lnTo>
                  <a:lnTo>
                    <a:pt x="84" y="37"/>
                  </a:lnTo>
                  <a:lnTo>
                    <a:pt x="60" y="31"/>
                  </a:lnTo>
                  <a:lnTo>
                    <a:pt x="40" y="27"/>
                  </a:lnTo>
                  <a:lnTo>
                    <a:pt x="24" y="24"/>
                  </a:lnTo>
                  <a:lnTo>
                    <a:pt x="13" y="21"/>
                  </a:lnTo>
                  <a:lnTo>
                    <a:pt x="8" y="20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" y="2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3" name="Freeform 162"/>
            <p:cNvSpPr>
              <a:spLocks/>
            </p:cNvSpPr>
            <p:nvPr/>
          </p:nvSpPr>
          <p:spPr bwMode="auto">
            <a:xfrm>
              <a:off x="4542631" y="3427413"/>
              <a:ext cx="3011488" cy="223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5" y="3"/>
                </a:cxn>
                <a:cxn ang="0">
                  <a:pos x="56" y="11"/>
                </a:cxn>
                <a:cxn ang="0">
                  <a:pos x="103" y="23"/>
                </a:cxn>
                <a:cxn ang="0">
                  <a:pos x="163" y="37"/>
                </a:cxn>
                <a:cxn ang="0">
                  <a:pos x="268" y="61"/>
                </a:cxn>
                <a:cxn ang="0">
                  <a:pos x="381" y="85"/>
                </a:cxn>
                <a:cxn ang="0">
                  <a:pos x="455" y="100"/>
                </a:cxn>
                <a:cxn ang="0">
                  <a:pos x="541" y="113"/>
                </a:cxn>
                <a:cxn ang="0">
                  <a:pos x="632" y="120"/>
                </a:cxn>
                <a:cxn ang="0">
                  <a:pos x="711" y="120"/>
                </a:cxn>
                <a:cxn ang="0">
                  <a:pos x="777" y="115"/>
                </a:cxn>
                <a:cxn ang="0">
                  <a:pos x="861" y="107"/>
                </a:cxn>
                <a:cxn ang="0">
                  <a:pos x="924" y="106"/>
                </a:cxn>
                <a:cxn ang="0">
                  <a:pos x="1022" y="103"/>
                </a:cxn>
                <a:cxn ang="0">
                  <a:pos x="1147" y="95"/>
                </a:cxn>
                <a:cxn ang="0">
                  <a:pos x="1250" y="85"/>
                </a:cxn>
                <a:cxn ang="0">
                  <a:pos x="1327" y="75"/>
                </a:cxn>
                <a:cxn ang="0">
                  <a:pos x="1414" y="63"/>
                </a:cxn>
                <a:cxn ang="0">
                  <a:pos x="1548" y="43"/>
                </a:cxn>
                <a:cxn ang="0">
                  <a:pos x="1629" y="32"/>
                </a:cxn>
                <a:cxn ang="0">
                  <a:pos x="1696" y="24"/>
                </a:cxn>
                <a:cxn ang="0">
                  <a:pos x="1743" y="21"/>
                </a:cxn>
                <a:cxn ang="0">
                  <a:pos x="1807" y="22"/>
                </a:cxn>
                <a:cxn ang="0">
                  <a:pos x="1855" y="23"/>
                </a:cxn>
                <a:cxn ang="0">
                  <a:pos x="1883" y="24"/>
                </a:cxn>
                <a:cxn ang="0">
                  <a:pos x="1893" y="26"/>
                </a:cxn>
                <a:cxn ang="0">
                  <a:pos x="1897" y="35"/>
                </a:cxn>
                <a:cxn ang="0">
                  <a:pos x="1894" y="41"/>
                </a:cxn>
                <a:cxn ang="0">
                  <a:pos x="1889" y="44"/>
                </a:cxn>
                <a:cxn ang="0">
                  <a:pos x="1871" y="43"/>
                </a:cxn>
                <a:cxn ang="0">
                  <a:pos x="1833" y="42"/>
                </a:cxn>
                <a:cxn ang="0">
                  <a:pos x="1776" y="41"/>
                </a:cxn>
                <a:cxn ang="0">
                  <a:pos x="1725" y="42"/>
                </a:cxn>
                <a:cxn ang="0">
                  <a:pos x="1675" y="46"/>
                </a:cxn>
                <a:cxn ang="0">
                  <a:pos x="1612" y="54"/>
                </a:cxn>
                <a:cxn ang="0">
                  <a:pos x="1539" y="65"/>
                </a:cxn>
                <a:cxn ang="0">
                  <a:pos x="1462" y="76"/>
                </a:cxn>
                <a:cxn ang="0">
                  <a:pos x="1373" y="89"/>
                </a:cxn>
                <a:cxn ang="0">
                  <a:pos x="1289" y="101"/>
                </a:cxn>
                <a:cxn ang="0">
                  <a:pos x="1218" y="109"/>
                </a:cxn>
                <a:cxn ang="0">
                  <a:pos x="1082" y="120"/>
                </a:cxn>
                <a:cxn ang="0">
                  <a:pos x="970" y="125"/>
                </a:cxn>
                <a:cxn ang="0">
                  <a:pos x="884" y="126"/>
                </a:cxn>
                <a:cxn ang="0">
                  <a:pos x="836" y="129"/>
                </a:cxn>
                <a:cxn ang="0">
                  <a:pos x="777" y="135"/>
                </a:cxn>
                <a:cxn ang="0">
                  <a:pos x="703" y="140"/>
                </a:cxn>
                <a:cxn ang="0">
                  <a:pos x="622" y="140"/>
                </a:cxn>
                <a:cxn ang="0">
                  <a:pos x="534" y="133"/>
                </a:cxn>
                <a:cxn ang="0">
                  <a:pos x="451" y="120"/>
                </a:cxn>
                <a:cxn ang="0">
                  <a:pos x="376" y="105"/>
                </a:cxn>
                <a:cxn ang="0">
                  <a:pos x="263" y="81"/>
                </a:cxn>
                <a:cxn ang="0">
                  <a:pos x="192" y="65"/>
                </a:cxn>
                <a:cxn ang="0">
                  <a:pos x="127" y="49"/>
                </a:cxn>
                <a:cxn ang="0">
                  <a:pos x="73" y="36"/>
                </a:cxn>
                <a:cxn ang="0">
                  <a:pos x="33" y="26"/>
                </a:cxn>
                <a:cxn ang="0">
                  <a:pos x="11" y="21"/>
                </a:cxn>
                <a:cxn ang="0">
                  <a:pos x="2" y="17"/>
                </a:cxn>
                <a:cxn ang="0">
                  <a:pos x="2" y="5"/>
                </a:cxn>
                <a:cxn ang="0">
                  <a:pos x="6" y="1"/>
                </a:cxn>
              </a:cxnLst>
              <a:rect l="0" t="0" r="r" b="b"/>
              <a:pathLst>
                <a:path w="1897" h="141">
                  <a:moveTo>
                    <a:pt x="10" y="0"/>
                  </a:moveTo>
                  <a:lnTo>
                    <a:pt x="13" y="0"/>
                  </a:lnTo>
                  <a:lnTo>
                    <a:pt x="16" y="1"/>
                  </a:lnTo>
                  <a:lnTo>
                    <a:pt x="25" y="3"/>
                  </a:lnTo>
                  <a:lnTo>
                    <a:pt x="38" y="6"/>
                  </a:lnTo>
                  <a:lnTo>
                    <a:pt x="56" y="11"/>
                  </a:lnTo>
                  <a:lnTo>
                    <a:pt x="78" y="16"/>
                  </a:lnTo>
                  <a:lnTo>
                    <a:pt x="103" y="23"/>
                  </a:lnTo>
                  <a:lnTo>
                    <a:pt x="132" y="29"/>
                  </a:lnTo>
                  <a:lnTo>
                    <a:pt x="163" y="37"/>
                  </a:lnTo>
                  <a:lnTo>
                    <a:pt x="196" y="45"/>
                  </a:lnTo>
                  <a:lnTo>
                    <a:pt x="268" y="61"/>
                  </a:lnTo>
                  <a:lnTo>
                    <a:pt x="305" y="69"/>
                  </a:lnTo>
                  <a:lnTo>
                    <a:pt x="381" y="85"/>
                  </a:lnTo>
                  <a:lnTo>
                    <a:pt x="418" y="93"/>
                  </a:lnTo>
                  <a:lnTo>
                    <a:pt x="455" y="100"/>
                  </a:lnTo>
                  <a:lnTo>
                    <a:pt x="490" y="106"/>
                  </a:lnTo>
                  <a:lnTo>
                    <a:pt x="541" y="113"/>
                  </a:lnTo>
                  <a:lnTo>
                    <a:pt x="588" y="118"/>
                  </a:lnTo>
                  <a:lnTo>
                    <a:pt x="632" y="120"/>
                  </a:lnTo>
                  <a:lnTo>
                    <a:pt x="673" y="121"/>
                  </a:lnTo>
                  <a:lnTo>
                    <a:pt x="711" y="120"/>
                  </a:lnTo>
                  <a:lnTo>
                    <a:pt x="745" y="117"/>
                  </a:lnTo>
                  <a:lnTo>
                    <a:pt x="777" y="115"/>
                  </a:lnTo>
                  <a:lnTo>
                    <a:pt x="835" y="109"/>
                  </a:lnTo>
                  <a:lnTo>
                    <a:pt x="861" y="107"/>
                  </a:lnTo>
                  <a:lnTo>
                    <a:pt x="884" y="106"/>
                  </a:lnTo>
                  <a:lnTo>
                    <a:pt x="924" y="106"/>
                  </a:lnTo>
                  <a:lnTo>
                    <a:pt x="970" y="105"/>
                  </a:lnTo>
                  <a:lnTo>
                    <a:pt x="1022" y="103"/>
                  </a:lnTo>
                  <a:lnTo>
                    <a:pt x="1082" y="100"/>
                  </a:lnTo>
                  <a:lnTo>
                    <a:pt x="1147" y="95"/>
                  </a:lnTo>
                  <a:lnTo>
                    <a:pt x="1217" y="89"/>
                  </a:lnTo>
                  <a:lnTo>
                    <a:pt x="1250" y="85"/>
                  </a:lnTo>
                  <a:lnTo>
                    <a:pt x="1287" y="81"/>
                  </a:lnTo>
                  <a:lnTo>
                    <a:pt x="1327" y="75"/>
                  </a:lnTo>
                  <a:lnTo>
                    <a:pt x="1370" y="69"/>
                  </a:lnTo>
                  <a:lnTo>
                    <a:pt x="1414" y="63"/>
                  </a:lnTo>
                  <a:lnTo>
                    <a:pt x="1504" y="49"/>
                  </a:lnTo>
                  <a:lnTo>
                    <a:pt x="1548" y="43"/>
                  </a:lnTo>
                  <a:lnTo>
                    <a:pt x="1590" y="37"/>
                  </a:lnTo>
                  <a:lnTo>
                    <a:pt x="1629" y="32"/>
                  </a:lnTo>
                  <a:lnTo>
                    <a:pt x="1665" y="27"/>
                  </a:lnTo>
                  <a:lnTo>
                    <a:pt x="1696" y="24"/>
                  </a:lnTo>
                  <a:lnTo>
                    <a:pt x="1722" y="22"/>
                  </a:lnTo>
                  <a:lnTo>
                    <a:pt x="1743" y="21"/>
                  </a:lnTo>
                  <a:lnTo>
                    <a:pt x="1776" y="21"/>
                  </a:lnTo>
                  <a:lnTo>
                    <a:pt x="1807" y="22"/>
                  </a:lnTo>
                  <a:lnTo>
                    <a:pt x="1833" y="22"/>
                  </a:lnTo>
                  <a:lnTo>
                    <a:pt x="1855" y="23"/>
                  </a:lnTo>
                  <a:lnTo>
                    <a:pt x="1872" y="23"/>
                  </a:lnTo>
                  <a:lnTo>
                    <a:pt x="1883" y="24"/>
                  </a:lnTo>
                  <a:lnTo>
                    <a:pt x="1887" y="24"/>
                  </a:lnTo>
                  <a:lnTo>
                    <a:pt x="1893" y="26"/>
                  </a:lnTo>
                  <a:lnTo>
                    <a:pt x="1897" y="32"/>
                  </a:lnTo>
                  <a:lnTo>
                    <a:pt x="1897" y="35"/>
                  </a:lnTo>
                  <a:lnTo>
                    <a:pt x="1896" y="38"/>
                  </a:lnTo>
                  <a:lnTo>
                    <a:pt x="1894" y="41"/>
                  </a:lnTo>
                  <a:lnTo>
                    <a:pt x="1892" y="43"/>
                  </a:lnTo>
                  <a:lnTo>
                    <a:pt x="1889" y="44"/>
                  </a:lnTo>
                  <a:lnTo>
                    <a:pt x="1882" y="44"/>
                  </a:lnTo>
                  <a:lnTo>
                    <a:pt x="1871" y="43"/>
                  </a:lnTo>
                  <a:lnTo>
                    <a:pt x="1855" y="43"/>
                  </a:lnTo>
                  <a:lnTo>
                    <a:pt x="1833" y="42"/>
                  </a:lnTo>
                  <a:lnTo>
                    <a:pt x="1807" y="42"/>
                  </a:lnTo>
                  <a:lnTo>
                    <a:pt x="1776" y="41"/>
                  </a:lnTo>
                  <a:lnTo>
                    <a:pt x="1743" y="41"/>
                  </a:lnTo>
                  <a:lnTo>
                    <a:pt x="1725" y="42"/>
                  </a:lnTo>
                  <a:lnTo>
                    <a:pt x="1702" y="43"/>
                  </a:lnTo>
                  <a:lnTo>
                    <a:pt x="1675" y="46"/>
                  </a:lnTo>
                  <a:lnTo>
                    <a:pt x="1645" y="50"/>
                  </a:lnTo>
                  <a:lnTo>
                    <a:pt x="1612" y="54"/>
                  </a:lnTo>
                  <a:lnTo>
                    <a:pt x="1576" y="59"/>
                  </a:lnTo>
                  <a:lnTo>
                    <a:pt x="1539" y="65"/>
                  </a:lnTo>
                  <a:lnTo>
                    <a:pt x="1501" y="70"/>
                  </a:lnTo>
                  <a:lnTo>
                    <a:pt x="1462" y="76"/>
                  </a:lnTo>
                  <a:lnTo>
                    <a:pt x="1417" y="83"/>
                  </a:lnTo>
                  <a:lnTo>
                    <a:pt x="1373" y="89"/>
                  </a:lnTo>
                  <a:lnTo>
                    <a:pt x="1330" y="95"/>
                  </a:lnTo>
                  <a:lnTo>
                    <a:pt x="1289" y="101"/>
                  </a:lnTo>
                  <a:lnTo>
                    <a:pt x="1251" y="105"/>
                  </a:lnTo>
                  <a:lnTo>
                    <a:pt x="1218" y="109"/>
                  </a:lnTo>
                  <a:lnTo>
                    <a:pt x="1147" y="115"/>
                  </a:lnTo>
                  <a:lnTo>
                    <a:pt x="1082" y="120"/>
                  </a:lnTo>
                  <a:lnTo>
                    <a:pt x="1023" y="123"/>
                  </a:lnTo>
                  <a:lnTo>
                    <a:pt x="970" y="125"/>
                  </a:lnTo>
                  <a:lnTo>
                    <a:pt x="924" y="126"/>
                  </a:lnTo>
                  <a:lnTo>
                    <a:pt x="884" y="126"/>
                  </a:lnTo>
                  <a:lnTo>
                    <a:pt x="861" y="127"/>
                  </a:lnTo>
                  <a:lnTo>
                    <a:pt x="836" y="129"/>
                  </a:lnTo>
                  <a:lnTo>
                    <a:pt x="809" y="132"/>
                  </a:lnTo>
                  <a:lnTo>
                    <a:pt x="777" y="135"/>
                  </a:lnTo>
                  <a:lnTo>
                    <a:pt x="741" y="138"/>
                  </a:lnTo>
                  <a:lnTo>
                    <a:pt x="703" y="140"/>
                  </a:lnTo>
                  <a:lnTo>
                    <a:pt x="661" y="141"/>
                  </a:lnTo>
                  <a:lnTo>
                    <a:pt x="622" y="140"/>
                  </a:lnTo>
                  <a:lnTo>
                    <a:pt x="579" y="138"/>
                  </a:lnTo>
                  <a:lnTo>
                    <a:pt x="534" y="133"/>
                  </a:lnTo>
                  <a:lnTo>
                    <a:pt x="486" y="126"/>
                  </a:lnTo>
                  <a:lnTo>
                    <a:pt x="451" y="120"/>
                  </a:lnTo>
                  <a:lnTo>
                    <a:pt x="414" y="113"/>
                  </a:lnTo>
                  <a:lnTo>
                    <a:pt x="376" y="105"/>
                  </a:lnTo>
                  <a:lnTo>
                    <a:pt x="339" y="97"/>
                  </a:lnTo>
                  <a:lnTo>
                    <a:pt x="263" y="81"/>
                  </a:lnTo>
                  <a:lnTo>
                    <a:pt x="227" y="73"/>
                  </a:lnTo>
                  <a:lnTo>
                    <a:pt x="192" y="65"/>
                  </a:lnTo>
                  <a:lnTo>
                    <a:pt x="158" y="57"/>
                  </a:lnTo>
                  <a:lnTo>
                    <a:pt x="127" y="49"/>
                  </a:lnTo>
                  <a:lnTo>
                    <a:pt x="99" y="43"/>
                  </a:lnTo>
                  <a:lnTo>
                    <a:pt x="73" y="36"/>
                  </a:lnTo>
                  <a:lnTo>
                    <a:pt x="51" y="31"/>
                  </a:lnTo>
                  <a:lnTo>
                    <a:pt x="33" y="26"/>
                  </a:lnTo>
                  <a:lnTo>
                    <a:pt x="20" y="23"/>
                  </a:lnTo>
                  <a:lnTo>
                    <a:pt x="11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4" name="Freeform 163"/>
            <p:cNvSpPr>
              <a:spLocks/>
            </p:cNvSpPr>
            <p:nvPr/>
          </p:nvSpPr>
          <p:spPr bwMode="auto">
            <a:xfrm>
              <a:off x="4761706" y="3513138"/>
              <a:ext cx="227013" cy="23495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4" y="0"/>
                </a:cxn>
                <a:cxn ang="0">
                  <a:pos x="140" y="2"/>
                </a:cxn>
                <a:cxn ang="0">
                  <a:pos x="142" y="5"/>
                </a:cxn>
                <a:cxn ang="0">
                  <a:pos x="143" y="8"/>
                </a:cxn>
                <a:cxn ang="0">
                  <a:pos x="143" y="11"/>
                </a:cxn>
                <a:cxn ang="0">
                  <a:pos x="141" y="17"/>
                </a:cxn>
                <a:cxn ang="0">
                  <a:pos x="138" y="19"/>
                </a:cxn>
                <a:cxn ang="0">
                  <a:pos x="115" y="34"/>
                </a:cxn>
                <a:cxn ang="0">
                  <a:pos x="95" y="50"/>
                </a:cxn>
                <a:cxn ang="0">
                  <a:pos x="77" y="67"/>
                </a:cxn>
                <a:cxn ang="0">
                  <a:pos x="61" y="83"/>
                </a:cxn>
                <a:cxn ang="0">
                  <a:pos x="48" y="98"/>
                </a:cxn>
                <a:cxn ang="0">
                  <a:pos x="38" y="113"/>
                </a:cxn>
                <a:cxn ang="0">
                  <a:pos x="24" y="134"/>
                </a:cxn>
                <a:cxn ang="0">
                  <a:pos x="20" y="141"/>
                </a:cxn>
                <a:cxn ang="0">
                  <a:pos x="19" y="143"/>
                </a:cxn>
                <a:cxn ang="0">
                  <a:pos x="15" y="147"/>
                </a:cxn>
                <a:cxn ang="0">
                  <a:pos x="13" y="148"/>
                </a:cxn>
                <a:cxn ang="0">
                  <a:pos x="8" y="148"/>
                </a:cxn>
                <a:cxn ang="0">
                  <a:pos x="5" y="147"/>
                </a:cxn>
                <a:cxn ang="0">
                  <a:pos x="2" y="145"/>
                </a:cxn>
                <a:cxn ang="0">
                  <a:pos x="1" y="143"/>
                </a:cxn>
                <a:cxn ang="0">
                  <a:pos x="0" y="140"/>
                </a:cxn>
                <a:cxn ang="0">
                  <a:pos x="0" y="137"/>
                </a:cxn>
                <a:cxn ang="0">
                  <a:pos x="1" y="134"/>
                </a:cxn>
                <a:cxn ang="0">
                  <a:pos x="3" y="131"/>
                </a:cxn>
                <a:cxn ang="0">
                  <a:pos x="7" y="124"/>
                </a:cxn>
                <a:cxn ang="0">
                  <a:pos x="13" y="113"/>
                </a:cxn>
                <a:cxn ang="0">
                  <a:pos x="22" y="99"/>
                </a:cxn>
                <a:cxn ang="0">
                  <a:pos x="33" y="85"/>
                </a:cxn>
                <a:cxn ang="0">
                  <a:pos x="47" y="68"/>
                </a:cxn>
                <a:cxn ang="0">
                  <a:pos x="63" y="51"/>
                </a:cxn>
                <a:cxn ang="0">
                  <a:pos x="82" y="34"/>
                </a:cxn>
                <a:cxn ang="0">
                  <a:pos x="104" y="17"/>
                </a:cxn>
                <a:cxn ang="0">
                  <a:pos x="128" y="1"/>
                </a:cxn>
                <a:cxn ang="0">
                  <a:pos x="131" y="0"/>
                </a:cxn>
              </a:cxnLst>
              <a:rect l="0" t="0" r="r" b="b"/>
              <a:pathLst>
                <a:path w="143" h="148">
                  <a:moveTo>
                    <a:pt x="131" y="0"/>
                  </a:moveTo>
                  <a:lnTo>
                    <a:pt x="134" y="0"/>
                  </a:lnTo>
                  <a:lnTo>
                    <a:pt x="140" y="2"/>
                  </a:lnTo>
                  <a:lnTo>
                    <a:pt x="142" y="5"/>
                  </a:lnTo>
                  <a:lnTo>
                    <a:pt x="143" y="8"/>
                  </a:lnTo>
                  <a:lnTo>
                    <a:pt x="143" y="11"/>
                  </a:lnTo>
                  <a:lnTo>
                    <a:pt x="141" y="17"/>
                  </a:lnTo>
                  <a:lnTo>
                    <a:pt x="138" y="19"/>
                  </a:lnTo>
                  <a:lnTo>
                    <a:pt x="115" y="34"/>
                  </a:lnTo>
                  <a:lnTo>
                    <a:pt x="95" y="50"/>
                  </a:lnTo>
                  <a:lnTo>
                    <a:pt x="77" y="67"/>
                  </a:lnTo>
                  <a:lnTo>
                    <a:pt x="61" y="83"/>
                  </a:lnTo>
                  <a:lnTo>
                    <a:pt x="48" y="98"/>
                  </a:lnTo>
                  <a:lnTo>
                    <a:pt x="38" y="113"/>
                  </a:lnTo>
                  <a:lnTo>
                    <a:pt x="24" y="134"/>
                  </a:lnTo>
                  <a:lnTo>
                    <a:pt x="20" y="141"/>
                  </a:lnTo>
                  <a:lnTo>
                    <a:pt x="19" y="143"/>
                  </a:lnTo>
                  <a:lnTo>
                    <a:pt x="15" y="147"/>
                  </a:lnTo>
                  <a:lnTo>
                    <a:pt x="13" y="148"/>
                  </a:lnTo>
                  <a:lnTo>
                    <a:pt x="8" y="148"/>
                  </a:lnTo>
                  <a:lnTo>
                    <a:pt x="5" y="147"/>
                  </a:lnTo>
                  <a:lnTo>
                    <a:pt x="2" y="145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1" y="134"/>
                  </a:lnTo>
                  <a:lnTo>
                    <a:pt x="3" y="131"/>
                  </a:lnTo>
                  <a:lnTo>
                    <a:pt x="7" y="124"/>
                  </a:lnTo>
                  <a:lnTo>
                    <a:pt x="13" y="113"/>
                  </a:lnTo>
                  <a:lnTo>
                    <a:pt x="22" y="99"/>
                  </a:lnTo>
                  <a:lnTo>
                    <a:pt x="33" y="85"/>
                  </a:lnTo>
                  <a:lnTo>
                    <a:pt x="47" y="68"/>
                  </a:lnTo>
                  <a:lnTo>
                    <a:pt x="63" y="51"/>
                  </a:lnTo>
                  <a:lnTo>
                    <a:pt x="82" y="34"/>
                  </a:lnTo>
                  <a:lnTo>
                    <a:pt x="104" y="17"/>
                  </a:lnTo>
                  <a:lnTo>
                    <a:pt x="128" y="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" name="Freeform 164"/>
            <p:cNvSpPr>
              <a:spLocks/>
            </p:cNvSpPr>
            <p:nvPr/>
          </p:nvSpPr>
          <p:spPr bwMode="auto">
            <a:xfrm>
              <a:off x="5036343" y="3559175"/>
              <a:ext cx="119063" cy="19367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6" y="0"/>
                </a:cxn>
                <a:cxn ang="0">
                  <a:pos x="69" y="1"/>
                </a:cxn>
                <a:cxn ang="0">
                  <a:pos x="72" y="3"/>
                </a:cxn>
                <a:cxn ang="0">
                  <a:pos x="74" y="6"/>
                </a:cxn>
                <a:cxn ang="0">
                  <a:pos x="75" y="9"/>
                </a:cxn>
                <a:cxn ang="0">
                  <a:pos x="75" y="12"/>
                </a:cxn>
                <a:cxn ang="0">
                  <a:pos x="74" y="15"/>
                </a:cxn>
                <a:cxn ang="0">
                  <a:pos x="72" y="18"/>
                </a:cxn>
                <a:cxn ang="0">
                  <a:pos x="70" y="19"/>
                </a:cxn>
                <a:cxn ang="0">
                  <a:pos x="66" y="24"/>
                </a:cxn>
                <a:cxn ang="0">
                  <a:pos x="60" y="33"/>
                </a:cxn>
                <a:cxn ang="0">
                  <a:pos x="53" y="46"/>
                </a:cxn>
                <a:cxn ang="0">
                  <a:pos x="43" y="63"/>
                </a:cxn>
                <a:cxn ang="0">
                  <a:pos x="32" y="87"/>
                </a:cxn>
                <a:cxn ang="0">
                  <a:pos x="19" y="115"/>
                </a:cxn>
                <a:cxn ang="0">
                  <a:pos x="18" y="118"/>
                </a:cxn>
                <a:cxn ang="0">
                  <a:pos x="16" y="120"/>
                </a:cxn>
                <a:cxn ang="0">
                  <a:pos x="10" y="122"/>
                </a:cxn>
                <a:cxn ang="0">
                  <a:pos x="9" y="122"/>
                </a:cxn>
                <a:cxn ang="0">
                  <a:pos x="7" y="121"/>
                </a:cxn>
                <a:cxn ang="0">
                  <a:pos x="6" y="121"/>
                </a:cxn>
                <a:cxn ang="0">
                  <a:pos x="3" y="119"/>
                </a:cxn>
                <a:cxn ang="0">
                  <a:pos x="1" y="117"/>
                </a:cxn>
                <a:cxn ang="0">
                  <a:pos x="0" y="114"/>
                </a:cxn>
                <a:cxn ang="0">
                  <a:pos x="0" y="111"/>
                </a:cxn>
                <a:cxn ang="0">
                  <a:pos x="1" y="108"/>
                </a:cxn>
                <a:cxn ang="0">
                  <a:pos x="14" y="76"/>
                </a:cxn>
                <a:cxn ang="0">
                  <a:pos x="26" y="52"/>
                </a:cxn>
                <a:cxn ang="0">
                  <a:pos x="36" y="33"/>
                </a:cxn>
                <a:cxn ang="0">
                  <a:pos x="45" y="19"/>
                </a:cxn>
                <a:cxn ang="0">
                  <a:pos x="51" y="10"/>
                </a:cxn>
                <a:cxn ang="0">
                  <a:pos x="55" y="5"/>
                </a:cxn>
                <a:cxn ang="0">
                  <a:pos x="57" y="3"/>
                </a:cxn>
                <a:cxn ang="0">
                  <a:pos x="60" y="1"/>
                </a:cxn>
                <a:cxn ang="0">
                  <a:pos x="63" y="0"/>
                </a:cxn>
              </a:cxnLst>
              <a:rect l="0" t="0" r="r" b="b"/>
              <a:pathLst>
                <a:path w="75" h="122">
                  <a:moveTo>
                    <a:pt x="63" y="0"/>
                  </a:moveTo>
                  <a:lnTo>
                    <a:pt x="66" y="0"/>
                  </a:lnTo>
                  <a:lnTo>
                    <a:pt x="69" y="1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5" y="9"/>
                  </a:lnTo>
                  <a:lnTo>
                    <a:pt x="75" y="12"/>
                  </a:lnTo>
                  <a:lnTo>
                    <a:pt x="74" y="15"/>
                  </a:lnTo>
                  <a:lnTo>
                    <a:pt x="72" y="18"/>
                  </a:lnTo>
                  <a:lnTo>
                    <a:pt x="70" y="19"/>
                  </a:lnTo>
                  <a:lnTo>
                    <a:pt x="66" y="24"/>
                  </a:lnTo>
                  <a:lnTo>
                    <a:pt x="60" y="33"/>
                  </a:lnTo>
                  <a:lnTo>
                    <a:pt x="53" y="46"/>
                  </a:lnTo>
                  <a:lnTo>
                    <a:pt x="43" y="63"/>
                  </a:lnTo>
                  <a:lnTo>
                    <a:pt x="32" y="87"/>
                  </a:lnTo>
                  <a:lnTo>
                    <a:pt x="19" y="115"/>
                  </a:lnTo>
                  <a:lnTo>
                    <a:pt x="18" y="118"/>
                  </a:lnTo>
                  <a:lnTo>
                    <a:pt x="16" y="120"/>
                  </a:lnTo>
                  <a:lnTo>
                    <a:pt x="10" y="122"/>
                  </a:lnTo>
                  <a:lnTo>
                    <a:pt x="9" y="122"/>
                  </a:lnTo>
                  <a:lnTo>
                    <a:pt x="7" y="121"/>
                  </a:lnTo>
                  <a:lnTo>
                    <a:pt x="6" y="121"/>
                  </a:lnTo>
                  <a:lnTo>
                    <a:pt x="3" y="119"/>
                  </a:lnTo>
                  <a:lnTo>
                    <a:pt x="1" y="117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1" y="108"/>
                  </a:lnTo>
                  <a:lnTo>
                    <a:pt x="14" y="76"/>
                  </a:lnTo>
                  <a:lnTo>
                    <a:pt x="26" y="52"/>
                  </a:lnTo>
                  <a:lnTo>
                    <a:pt x="36" y="33"/>
                  </a:lnTo>
                  <a:lnTo>
                    <a:pt x="45" y="19"/>
                  </a:lnTo>
                  <a:lnTo>
                    <a:pt x="51" y="10"/>
                  </a:lnTo>
                  <a:lnTo>
                    <a:pt x="55" y="5"/>
                  </a:lnTo>
                  <a:lnTo>
                    <a:pt x="57" y="3"/>
                  </a:lnTo>
                  <a:lnTo>
                    <a:pt x="60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6" name="Freeform 165"/>
            <p:cNvSpPr>
              <a:spLocks/>
            </p:cNvSpPr>
            <p:nvPr/>
          </p:nvSpPr>
          <p:spPr bwMode="auto">
            <a:xfrm>
              <a:off x="5234781" y="3541713"/>
              <a:ext cx="147638" cy="2794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6" y="0"/>
                </a:cxn>
                <a:cxn ang="0">
                  <a:pos x="89" y="2"/>
                </a:cxn>
                <a:cxn ang="0">
                  <a:pos x="91" y="4"/>
                </a:cxn>
                <a:cxn ang="0">
                  <a:pos x="93" y="7"/>
                </a:cxn>
                <a:cxn ang="0">
                  <a:pos x="93" y="13"/>
                </a:cxn>
                <a:cxn ang="0">
                  <a:pos x="89" y="19"/>
                </a:cxn>
                <a:cxn ang="0">
                  <a:pos x="75" y="31"/>
                </a:cxn>
                <a:cxn ang="0">
                  <a:pos x="62" y="47"/>
                </a:cxn>
                <a:cxn ang="0">
                  <a:pos x="52" y="65"/>
                </a:cxn>
                <a:cxn ang="0">
                  <a:pos x="43" y="85"/>
                </a:cxn>
                <a:cxn ang="0">
                  <a:pos x="35" y="106"/>
                </a:cxn>
                <a:cxn ang="0">
                  <a:pos x="30" y="124"/>
                </a:cxn>
                <a:cxn ang="0">
                  <a:pos x="25" y="141"/>
                </a:cxn>
                <a:cxn ang="0">
                  <a:pos x="22" y="154"/>
                </a:cxn>
                <a:cxn ang="0">
                  <a:pos x="21" y="164"/>
                </a:cxn>
                <a:cxn ang="0">
                  <a:pos x="20" y="167"/>
                </a:cxn>
                <a:cxn ang="0">
                  <a:pos x="19" y="171"/>
                </a:cxn>
                <a:cxn ang="0">
                  <a:pos x="16" y="173"/>
                </a:cxn>
                <a:cxn ang="0">
                  <a:pos x="14" y="175"/>
                </a:cxn>
                <a:cxn ang="0">
                  <a:pos x="10" y="176"/>
                </a:cxn>
                <a:cxn ang="0">
                  <a:pos x="9" y="176"/>
                </a:cxn>
                <a:cxn ang="0">
                  <a:pos x="6" y="175"/>
                </a:cxn>
                <a:cxn ang="0">
                  <a:pos x="3" y="173"/>
                </a:cxn>
                <a:cxn ang="0">
                  <a:pos x="1" y="171"/>
                </a:cxn>
                <a:cxn ang="0">
                  <a:pos x="0" y="167"/>
                </a:cxn>
                <a:cxn ang="0">
                  <a:pos x="0" y="164"/>
                </a:cxn>
                <a:cxn ang="0">
                  <a:pos x="6" y="134"/>
                </a:cxn>
                <a:cxn ang="0">
                  <a:pos x="11" y="116"/>
                </a:cxn>
                <a:cxn ang="0">
                  <a:pos x="17" y="96"/>
                </a:cxn>
                <a:cxn ang="0">
                  <a:pos x="26" y="73"/>
                </a:cxn>
                <a:cxn ang="0">
                  <a:pos x="35" y="52"/>
                </a:cxn>
                <a:cxn ang="0">
                  <a:pos x="47" y="32"/>
                </a:cxn>
                <a:cxn ang="0">
                  <a:pos x="61" y="15"/>
                </a:cxn>
                <a:cxn ang="0">
                  <a:pos x="77" y="1"/>
                </a:cxn>
                <a:cxn ang="0">
                  <a:pos x="80" y="0"/>
                </a:cxn>
              </a:cxnLst>
              <a:rect l="0" t="0" r="r" b="b"/>
              <a:pathLst>
                <a:path w="93" h="176">
                  <a:moveTo>
                    <a:pt x="80" y="0"/>
                  </a:moveTo>
                  <a:lnTo>
                    <a:pt x="86" y="0"/>
                  </a:lnTo>
                  <a:lnTo>
                    <a:pt x="89" y="2"/>
                  </a:lnTo>
                  <a:lnTo>
                    <a:pt x="91" y="4"/>
                  </a:lnTo>
                  <a:lnTo>
                    <a:pt x="93" y="7"/>
                  </a:lnTo>
                  <a:lnTo>
                    <a:pt x="93" y="13"/>
                  </a:lnTo>
                  <a:lnTo>
                    <a:pt x="89" y="19"/>
                  </a:lnTo>
                  <a:lnTo>
                    <a:pt x="75" y="31"/>
                  </a:lnTo>
                  <a:lnTo>
                    <a:pt x="62" y="47"/>
                  </a:lnTo>
                  <a:lnTo>
                    <a:pt x="52" y="65"/>
                  </a:lnTo>
                  <a:lnTo>
                    <a:pt x="43" y="85"/>
                  </a:lnTo>
                  <a:lnTo>
                    <a:pt x="35" y="106"/>
                  </a:lnTo>
                  <a:lnTo>
                    <a:pt x="30" y="124"/>
                  </a:lnTo>
                  <a:lnTo>
                    <a:pt x="25" y="141"/>
                  </a:lnTo>
                  <a:lnTo>
                    <a:pt x="22" y="154"/>
                  </a:lnTo>
                  <a:lnTo>
                    <a:pt x="21" y="164"/>
                  </a:lnTo>
                  <a:lnTo>
                    <a:pt x="20" y="167"/>
                  </a:lnTo>
                  <a:lnTo>
                    <a:pt x="19" y="171"/>
                  </a:lnTo>
                  <a:lnTo>
                    <a:pt x="16" y="173"/>
                  </a:lnTo>
                  <a:lnTo>
                    <a:pt x="14" y="175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6" y="175"/>
                  </a:lnTo>
                  <a:lnTo>
                    <a:pt x="3" y="173"/>
                  </a:lnTo>
                  <a:lnTo>
                    <a:pt x="1" y="171"/>
                  </a:lnTo>
                  <a:lnTo>
                    <a:pt x="0" y="167"/>
                  </a:lnTo>
                  <a:lnTo>
                    <a:pt x="0" y="164"/>
                  </a:lnTo>
                  <a:lnTo>
                    <a:pt x="6" y="134"/>
                  </a:lnTo>
                  <a:lnTo>
                    <a:pt x="11" y="116"/>
                  </a:lnTo>
                  <a:lnTo>
                    <a:pt x="17" y="96"/>
                  </a:lnTo>
                  <a:lnTo>
                    <a:pt x="26" y="73"/>
                  </a:lnTo>
                  <a:lnTo>
                    <a:pt x="35" y="52"/>
                  </a:lnTo>
                  <a:lnTo>
                    <a:pt x="47" y="32"/>
                  </a:lnTo>
                  <a:lnTo>
                    <a:pt x="61" y="15"/>
                  </a:lnTo>
                  <a:lnTo>
                    <a:pt x="77" y="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7" name="Freeform 166"/>
            <p:cNvSpPr>
              <a:spLocks/>
            </p:cNvSpPr>
            <p:nvPr/>
          </p:nvSpPr>
          <p:spPr bwMode="auto">
            <a:xfrm>
              <a:off x="5444331" y="3587750"/>
              <a:ext cx="144463" cy="27622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6" y="2"/>
                </a:cxn>
                <a:cxn ang="0">
                  <a:pos x="89" y="4"/>
                </a:cxn>
                <a:cxn ang="0">
                  <a:pos x="91" y="10"/>
                </a:cxn>
                <a:cxn ang="0">
                  <a:pos x="89" y="16"/>
                </a:cxn>
                <a:cxn ang="0">
                  <a:pos x="88" y="18"/>
                </a:cxn>
                <a:cxn ang="0">
                  <a:pos x="84" y="24"/>
                </a:cxn>
                <a:cxn ang="0">
                  <a:pos x="78" y="34"/>
                </a:cxn>
                <a:cxn ang="0">
                  <a:pos x="71" y="46"/>
                </a:cxn>
                <a:cxn ang="0">
                  <a:pos x="63" y="60"/>
                </a:cxn>
                <a:cxn ang="0">
                  <a:pos x="54" y="77"/>
                </a:cxn>
                <a:cxn ang="0">
                  <a:pos x="46" y="95"/>
                </a:cxn>
                <a:cxn ang="0">
                  <a:pos x="37" y="113"/>
                </a:cxn>
                <a:cxn ang="0">
                  <a:pos x="30" y="131"/>
                </a:cxn>
                <a:cxn ang="0">
                  <a:pos x="24" y="149"/>
                </a:cxn>
                <a:cxn ang="0">
                  <a:pos x="20" y="166"/>
                </a:cxn>
                <a:cxn ang="0">
                  <a:pos x="19" y="169"/>
                </a:cxn>
                <a:cxn ang="0">
                  <a:pos x="16" y="172"/>
                </a:cxn>
                <a:cxn ang="0">
                  <a:pos x="14" y="173"/>
                </a:cxn>
                <a:cxn ang="0">
                  <a:pos x="10" y="174"/>
                </a:cxn>
                <a:cxn ang="0">
                  <a:pos x="8" y="174"/>
                </a:cxn>
                <a:cxn ang="0">
                  <a:pos x="5" y="173"/>
                </a:cxn>
                <a:cxn ang="0">
                  <a:pos x="1" y="169"/>
                </a:cxn>
                <a:cxn ang="0">
                  <a:pos x="0" y="165"/>
                </a:cxn>
                <a:cxn ang="0">
                  <a:pos x="0" y="162"/>
                </a:cxn>
                <a:cxn ang="0">
                  <a:pos x="4" y="144"/>
                </a:cxn>
                <a:cxn ang="0">
                  <a:pos x="10" y="125"/>
                </a:cxn>
                <a:cxn ang="0">
                  <a:pos x="26" y="87"/>
                </a:cxn>
                <a:cxn ang="0">
                  <a:pos x="44" y="52"/>
                </a:cxn>
                <a:cxn ang="0">
                  <a:pos x="53" y="37"/>
                </a:cxn>
                <a:cxn ang="0">
                  <a:pos x="60" y="25"/>
                </a:cxn>
                <a:cxn ang="0">
                  <a:pos x="66" y="15"/>
                </a:cxn>
                <a:cxn ang="0">
                  <a:pos x="70" y="8"/>
                </a:cxn>
                <a:cxn ang="0">
                  <a:pos x="74" y="2"/>
                </a:cxn>
                <a:cxn ang="0">
                  <a:pos x="80" y="0"/>
                </a:cxn>
              </a:cxnLst>
              <a:rect l="0" t="0" r="r" b="b"/>
              <a:pathLst>
                <a:path w="91" h="174">
                  <a:moveTo>
                    <a:pt x="80" y="0"/>
                  </a:moveTo>
                  <a:lnTo>
                    <a:pt x="86" y="2"/>
                  </a:lnTo>
                  <a:lnTo>
                    <a:pt x="89" y="4"/>
                  </a:lnTo>
                  <a:lnTo>
                    <a:pt x="91" y="10"/>
                  </a:lnTo>
                  <a:lnTo>
                    <a:pt x="89" y="16"/>
                  </a:lnTo>
                  <a:lnTo>
                    <a:pt x="88" y="18"/>
                  </a:lnTo>
                  <a:lnTo>
                    <a:pt x="84" y="24"/>
                  </a:lnTo>
                  <a:lnTo>
                    <a:pt x="78" y="34"/>
                  </a:lnTo>
                  <a:lnTo>
                    <a:pt x="71" y="46"/>
                  </a:lnTo>
                  <a:lnTo>
                    <a:pt x="63" y="60"/>
                  </a:lnTo>
                  <a:lnTo>
                    <a:pt x="54" y="77"/>
                  </a:lnTo>
                  <a:lnTo>
                    <a:pt x="46" y="95"/>
                  </a:lnTo>
                  <a:lnTo>
                    <a:pt x="37" y="113"/>
                  </a:lnTo>
                  <a:lnTo>
                    <a:pt x="30" y="131"/>
                  </a:lnTo>
                  <a:lnTo>
                    <a:pt x="24" y="149"/>
                  </a:lnTo>
                  <a:lnTo>
                    <a:pt x="20" y="166"/>
                  </a:lnTo>
                  <a:lnTo>
                    <a:pt x="19" y="169"/>
                  </a:lnTo>
                  <a:lnTo>
                    <a:pt x="16" y="172"/>
                  </a:lnTo>
                  <a:lnTo>
                    <a:pt x="14" y="173"/>
                  </a:lnTo>
                  <a:lnTo>
                    <a:pt x="10" y="174"/>
                  </a:lnTo>
                  <a:lnTo>
                    <a:pt x="8" y="174"/>
                  </a:lnTo>
                  <a:lnTo>
                    <a:pt x="5" y="173"/>
                  </a:lnTo>
                  <a:lnTo>
                    <a:pt x="1" y="169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4" y="144"/>
                  </a:lnTo>
                  <a:lnTo>
                    <a:pt x="10" y="125"/>
                  </a:lnTo>
                  <a:lnTo>
                    <a:pt x="26" y="87"/>
                  </a:lnTo>
                  <a:lnTo>
                    <a:pt x="44" y="52"/>
                  </a:lnTo>
                  <a:lnTo>
                    <a:pt x="53" y="37"/>
                  </a:lnTo>
                  <a:lnTo>
                    <a:pt x="60" y="25"/>
                  </a:lnTo>
                  <a:lnTo>
                    <a:pt x="66" y="15"/>
                  </a:lnTo>
                  <a:lnTo>
                    <a:pt x="70" y="8"/>
                  </a:lnTo>
                  <a:lnTo>
                    <a:pt x="74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8" name="Freeform 167"/>
            <p:cNvSpPr>
              <a:spLocks/>
            </p:cNvSpPr>
            <p:nvPr/>
          </p:nvSpPr>
          <p:spPr bwMode="auto">
            <a:xfrm>
              <a:off x="5690393" y="3562350"/>
              <a:ext cx="158750" cy="26828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5" y="2"/>
                </a:cxn>
                <a:cxn ang="0">
                  <a:pos x="98" y="4"/>
                </a:cxn>
                <a:cxn ang="0">
                  <a:pos x="100" y="10"/>
                </a:cxn>
                <a:cxn ang="0">
                  <a:pos x="98" y="16"/>
                </a:cxn>
                <a:cxn ang="0">
                  <a:pos x="97" y="18"/>
                </a:cxn>
                <a:cxn ang="0">
                  <a:pos x="93" y="24"/>
                </a:cxn>
                <a:cxn ang="0">
                  <a:pos x="88" y="32"/>
                </a:cxn>
                <a:cxn ang="0">
                  <a:pos x="82" y="43"/>
                </a:cxn>
                <a:cxn ang="0">
                  <a:pos x="74" y="55"/>
                </a:cxn>
                <a:cxn ang="0">
                  <a:pos x="58" y="84"/>
                </a:cxn>
                <a:cxn ang="0">
                  <a:pos x="50" y="99"/>
                </a:cxn>
                <a:cxn ang="0">
                  <a:pos x="43" y="112"/>
                </a:cxn>
                <a:cxn ang="0">
                  <a:pos x="37" y="125"/>
                </a:cxn>
                <a:cxn ang="0">
                  <a:pos x="30" y="141"/>
                </a:cxn>
                <a:cxn ang="0">
                  <a:pos x="25" y="152"/>
                </a:cxn>
                <a:cxn ang="0">
                  <a:pos x="22" y="161"/>
                </a:cxn>
                <a:cxn ang="0">
                  <a:pos x="21" y="166"/>
                </a:cxn>
                <a:cxn ang="0">
                  <a:pos x="20" y="169"/>
                </a:cxn>
                <a:cxn ang="0">
                  <a:pos x="0" y="169"/>
                </a:cxn>
                <a:cxn ang="0">
                  <a:pos x="1" y="162"/>
                </a:cxn>
                <a:cxn ang="0">
                  <a:pos x="8" y="141"/>
                </a:cxn>
                <a:cxn ang="0">
                  <a:pos x="14" y="129"/>
                </a:cxn>
                <a:cxn ang="0">
                  <a:pos x="19" y="117"/>
                </a:cxn>
                <a:cxn ang="0">
                  <a:pos x="26" y="102"/>
                </a:cxn>
                <a:cxn ang="0">
                  <a:pos x="34" y="87"/>
                </a:cxn>
                <a:cxn ang="0">
                  <a:pos x="52" y="54"/>
                </a:cxn>
                <a:cxn ang="0">
                  <a:pos x="60" y="39"/>
                </a:cxn>
                <a:cxn ang="0">
                  <a:pos x="68" y="26"/>
                </a:cxn>
                <a:cxn ang="0">
                  <a:pos x="74" y="15"/>
                </a:cxn>
                <a:cxn ang="0">
                  <a:pos x="79" y="8"/>
                </a:cxn>
                <a:cxn ang="0">
                  <a:pos x="83" y="2"/>
                </a:cxn>
                <a:cxn ang="0">
                  <a:pos x="89" y="0"/>
                </a:cxn>
              </a:cxnLst>
              <a:rect l="0" t="0" r="r" b="b"/>
              <a:pathLst>
                <a:path w="100" h="169">
                  <a:moveTo>
                    <a:pt x="89" y="0"/>
                  </a:moveTo>
                  <a:lnTo>
                    <a:pt x="95" y="2"/>
                  </a:lnTo>
                  <a:lnTo>
                    <a:pt x="98" y="4"/>
                  </a:lnTo>
                  <a:lnTo>
                    <a:pt x="100" y="10"/>
                  </a:lnTo>
                  <a:lnTo>
                    <a:pt x="98" y="16"/>
                  </a:lnTo>
                  <a:lnTo>
                    <a:pt x="97" y="18"/>
                  </a:lnTo>
                  <a:lnTo>
                    <a:pt x="93" y="24"/>
                  </a:lnTo>
                  <a:lnTo>
                    <a:pt x="88" y="32"/>
                  </a:lnTo>
                  <a:lnTo>
                    <a:pt x="82" y="43"/>
                  </a:lnTo>
                  <a:lnTo>
                    <a:pt x="74" y="55"/>
                  </a:lnTo>
                  <a:lnTo>
                    <a:pt x="58" y="84"/>
                  </a:lnTo>
                  <a:lnTo>
                    <a:pt x="50" y="99"/>
                  </a:lnTo>
                  <a:lnTo>
                    <a:pt x="43" y="112"/>
                  </a:lnTo>
                  <a:lnTo>
                    <a:pt x="37" y="125"/>
                  </a:lnTo>
                  <a:lnTo>
                    <a:pt x="30" y="141"/>
                  </a:lnTo>
                  <a:lnTo>
                    <a:pt x="25" y="152"/>
                  </a:lnTo>
                  <a:lnTo>
                    <a:pt x="22" y="161"/>
                  </a:lnTo>
                  <a:lnTo>
                    <a:pt x="21" y="166"/>
                  </a:lnTo>
                  <a:lnTo>
                    <a:pt x="20" y="169"/>
                  </a:lnTo>
                  <a:lnTo>
                    <a:pt x="0" y="169"/>
                  </a:lnTo>
                  <a:lnTo>
                    <a:pt x="1" y="162"/>
                  </a:lnTo>
                  <a:lnTo>
                    <a:pt x="8" y="141"/>
                  </a:lnTo>
                  <a:lnTo>
                    <a:pt x="14" y="129"/>
                  </a:lnTo>
                  <a:lnTo>
                    <a:pt x="19" y="117"/>
                  </a:lnTo>
                  <a:lnTo>
                    <a:pt x="26" y="102"/>
                  </a:lnTo>
                  <a:lnTo>
                    <a:pt x="34" y="87"/>
                  </a:lnTo>
                  <a:lnTo>
                    <a:pt x="52" y="54"/>
                  </a:lnTo>
                  <a:lnTo>
                    <a:pt x="60" y="39"/>
                  </a:lnTo>
                  <a:lnTo>
                    <a:pt x="68" y="26"/>
                  </a:lnTo>
                  <a:lnTo>
                    <a:pt x="74" y="15"/>
                  </a:lnTo>
                  <a:lnTo>
                    <a:pt x="79" y="8"/>
                  </a:lnTo>
                  <a:lnTo>
                    <a:pt x="83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9" name="Freeform 168"/>
            <p:cNvSpPr>
              <a:spLocks/>
            </p:cNvSpPr>
            <p:nvPr/>
          </p:nvSpPr>
          <p:spPr bwMode="auto">
            <a:xfrm>
              <a:off x="5931693" y="3556000"/>
              <a:ext cx="90488" cy="33496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9" y="0"/>
                </a:cxn>
                <a:cxn ang="0">
                  <a:pos x="52" y="1"/>
                </a:cxn>
                <a:cxn ang="0">
                  <a:pos x="54" y="3"/>
                </a:cxn>
                <a:cxn ang="0">
                  <a:pos x="56" y="6"/>
                </a:cxn>
                <a:cxn ang="0">
                  <a:pos x="57" y="9"/>
                </a:cxn>
                <a:cxn ang="0">
                  <a:pos x="57" y="12"/>
                </a:cxn>
                <a:cxn ang="0">
                  <a:pos x="56" y="15"/>
                </a:cxn>
                <a:cxn ang="0">
                  <a:pos x="55" y="22"/>
                </a:cxn>
                <a:cxn ang="0">
                  <a:pos x="53" y="32"/>
                </a:cxn>
                <a:cxn ang="0">
                  <a:pos x="50" y="46"/>
                </a:cxn>
                <a:cxn ang="0">
                  <a:pos x="44" y="76"/>
                </a:cxn>
                <a:cxn ang="0">
                  <a:pos x="41" y="93"/>
                </a:cxn>
                <a:cxn ang="0">
                  <a:pos x="38" y="108"/>
                </a:cxn>
                <a:cxn ang="0">
                  <a:pos x="36" y="124"/>
                </a:cxn>
                <a:cxn ang="0">
                  <a:pos x="30" y="158"/>
                </a:cxn>
                <a:cxn ang="0">
                  <a:pos x="27" y="174"/>
                </a:cxn>
                <a:cxn ang="0">
                  <a:pos x="24" y="189"/>
                </a:cxn>
                <a:cxn ang="0">
                  <a:pos x="22" y="200"/>
                </a:cxn>
                <a:cxn ang="0">
                  <a:pos x="21" y="208"/>
                </a:cxn>
                <a:cxn ang="0">
                  <a:pos x="20" y="211"/>
                </a:cxn>
                <a:cxn ang="0">
                  <a:pos x="0" y="207"/>
                </a:cxn>
                <a:cxn ang="0">
                  <a:pos x="0" y="204"/>
                </a:cxn>
                <a:cxn ang="0">
                  <a:pos x="2" y="197"/>
                </a:cxn>
                <a:cxn ang="0">
                  <a:pos x="4" y="185"/>
                </a:cxn>
                <a:cxn ang="0">
                  <a:pos x="6" y="171"/>
                </a:cxn>
                <a:cxn ang="0">
                  <a:pos x="12" y="137"/>
                </a:cxn>
                <a:cxn ang="0">
                  <a:pos x="18" y="105"/>
                </a:cxn>
                <a:cxn ang="0">
                  <a:pos x="21" y="90"/>
                </a:cxn>
                <a:cxn ang="0">
                  <a:pos x="27" y="57"/>
                </a:cxn>
                <a:cxn ang="0">
                  <a:pos x="30" y="42"/>
                </a:cxn>
                <a:cxn ang="0">
                  <a:pos x="32" y="29"/>
                </a:cxn>
                <a:cxn ang="0">
                  <a:pos x="35" y="18"/>
                </a:cxn>
                <a:cxn ang="0">
                  <a:pos x="36" y="11"/>
                </a:cxn>
                <a:cxn ang="0">
                  <a:pos x="38" y="5"/>
                </a:cxn>
                <a:cxn ang="0">
                  <a:pos x="42" y="1"/>
                </a:cxn>
                <a:cxn ang="0">
                  <a:pos x="46" y="0"/>
                </a:cxn>
              </a:cxnLst>
              <a:rect l="0" t="0" r="r" b="b"/>
              <a:pathLst>
                <a:path w="57" h="211">
                  <a:moveTo>
                    <a:pt x="46" y="0"/>
                  </a:moveTo>
                  <a:lnTo>
                    <a:pt x="49" y="0"/>
                  </a:lnTo>
                  <a:lnTo>
                    <a:pt x="52" y="1"/>
                  </a:lnTo>
                  <a:lnTo>
                    <a:pt x="54" y="3"/>
                  </a:lnTo>
                  <a:lnTo>
                    <a:pt x="56" y="6"/>
                  </a:lnTo>
                  <a:lnTo>
                    <a:pt x="57" y="9"/>
                  </a:lnTo>
                  <a:lnTo>
                    <a:pt x="57" y="12"/>
                  </a:lnTo>
                  <a:lnTo>
                    <a:pt x="56" y="15"/>
                  </a:lnTo>
                  <a:lnTo>
                    <a:pt x="55" y="22"/>
                  </a:lnTo>
                  <a:lnTo>
                    <a:pt x="53" y="32"/>
                  </a:lnTo>
                  <a:lnTo>
                    <a:pt x="50" y="46"/>
                  </a:lnTo>
                  <a:lnTo>
                    <a:pt x="44" y="76"/>
                  </a:lnTo>
                  <a:lnTo>
                    <a:pt x="41" y="93"/>
                  </a:lnTo>
                  <a:lnTo>
                    <a:pt x="38" y="108"/>
                  </a:lnTo>
                  <a:lnTo>
                    <a:pt x="36" y="124"/>
                  </a:lnTo>
                  <a:lnTo>
                    <a:pt x="30" y="158"/>
                  </a:lnTo>
                  <a:lnTo>
                    <a:pt x="27" y="174"/>
                  </a:lnTo>
                  <a:lnTo>
                    <a:pt x="24" y="189"/>
                  </a:lnTo>
                  <a:lnTo>
                    <a:pt x="22" y="200"/>
                  </a:lnTo>
                  <a:lnTo>
                    <a:pt x="21" y="208"/>
                  </a:lnTo>
                  <a:lnTo>
                    <a:pt x="20" y="211"/>
                  </a:lnTo>
                  <a:lnTo>
                    <a:pt x="0" y="207"/>
                  </a:lnTo>
                  <a:lnTo>
                    <a:pt x="0" y="204"/>
                  </a:lnTo>
                  <a:lnTo>
                    <a:pt x="2" y="197"/>
                  </a:lnTo>
                  <a:lnTo>
                    <a:pt x="4" y="185"/>
                  </a:lnTo>
                  <a:lnTo>
                    <a:pt x="6" y="171"/>
                  </a:lnTo>
                  <a:lnTo>
                    <a:pt x="12" y="137"/>
                  </a:lnTo>
                  <a:lnTo>
                    <a:pt x="18" y="105"/>
                  </a:lnTo>
                  <a:lnTo>
                    <a:pt x="21" y="90"/>
                  </a:lnTo>
                  <a:lnTo>
                    <a:pt x="27" y="57"/>
                  </a:lnTo>
                  <a:lnTo>
                    <a:pt x="30" y="42"/>
                  </a:lnTo>
                  <a:lnTo>
                    <a:pt x="32" y="29"/>
                  </a:lnTo>
                  <a:lnTo>
                    <a:pt x="35" y="18"/>
                  </a:lnTo>
                  <a:lnTo>
                    <a:pt x="36" y="11"/>
                  </a:lnTo>
                  <a:lnTo>
                    <a:pt x="38" y="5"/>
                  </a:lnTo>
                  <a:lnTo>
                    <a:pt x="42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0" name="Freeform 169"/>
            <p:cNvSpPr>
              <a:spLocks/>
            </p:cNvSpPr>
            <p:nvPr/>
          </p:nvSpPr>
          <p:spPr bwMode="auto">
            <a:xfrm>
              <a:off x="6176168" y="3544888"/>
              <a:ext cx="39688" cy="3079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0"/>
                </a:cxn>
                <a:cxn ang="0">
                  <a:pos x="20" y="4"/>
                </a:cxn>
                <a:cxn ang="0">
                  <a:pos x="21" y="6"/>
                </a:cxn>
                <a:cxn ang="0">
                  <a:pos x="22" y="9"/>
                </a:cxn>
                <a:cxn ang="0">
                  <a:pos x="23" y="13"/>
                </a:cxn>
                <a:cxn ang="0">
                  <a:pos x="23" y="23"/>
                </a:cxn>
                <a:cxn ang="0">
                  <a:pos x="24" y="37"/>
                </a:cxn>
                <a:cxn ang="0">
                  <a:pos x="24" y="91"/>
                </a:cxn>
                <a:cxn ang="0">
                  <a:pos x="22" y="108"/>
                </a:cxn>
                <a:cxn ang="0">
                  <a:pos x="21" y="126"/>
                </a:cxn>
                <a:cxn ang="0">
                  <a:pos x="21" y="143"/>
                </a:cxn>
                <a:cxn ang="0">
                  <a:pos x="22" y="158"/>
                </a:cxn>
                <a:cxn ang="0">
                  <a:pos x="23" y="171"/>
                </a:cxn>
                <a:cxn ang="0">
                  <a:pos x="24" y="180"/>
                </a:cxn>
                <a:cxn ang="0">
                  <a:pos x="25" y="183"/>
                </a:cxn>
                <a:cxn ang="0">
                  <a:pos x="25" y="186"/>
                </a:cxn>
                <a:cxn ang="0">
                  <a:pos x="24" y="189"/>
                </a:cxn>
                <a:cxn ang="0">
                  <a:pos x="22" y="191"/>
                </a:cxn>
                <a:cxn ang="0">
                  <a:pos x="19" y="193"/>
                </a:cxn>
                <a:cxn ang="0">
                  <a:pos x="16" y="194"/>
                </a:cxn>
                <a:cxn ang="0">
                  <a:pos x="12" y="194"/>
                </a:cxn>
                <a:cxn ang="0">
                  <a:pos x="9" y="193"/>
                </a:cxn>
                <a:cxn ang="0">
                  <a:pos x="5" y="189"/>
                </a:cxn>
                <a:cxn ang="0">
                  <a:pos x="4" y="186"/>
                </a:cxn>
                <a:cxn ang="0">
                  <a:pos x="4" y="182"/>
                </a:cxn>
                <a:cxn ang="0">
                  <a:pos x="2" y="173"/>
                </a:cxn>
                <a:cxn ang="0">
                  <a:pos x="1" y="159"/>
                </a:cxn>
                <a:cxn ang="0">
                  <a:pos x="0" y="143"/>
                </a:cxn>
                <a:cxn ang="0">
                  <a:pos x="0" y="125"/>
                </a:cxn>
                <a:cxn ang="0">
                  <a:pos x="2" y="106"/>
                </a:cxn>
                <a:cxn ang="0">
                  <a:pos x="4" y="71"/>
                </a:cxn>
                <a:cxn ang="0">
                  <a:pos x="4" y="54"/>
                </a:cxn>
                <a:cxn ang="0">
                  <a:pos x="3" y="37"/>
                </a:cxn>
                <a:cxn ang="0">
                  <a:pos x="3" y="24"/>
                </a:cxn>
                <a:cxn ang="0">
                  <a:pos x="2" y="15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8" y="1"/>
                </a:cxn>
                <a:cxn ang="0">
                  <a:pos x="11" y="0"/>
                </a:cxn>
              </a:cxnLst>
              <a:rect l="0" t="0" r="r" b="b"/>
              <a:pathLst>
                <a:path w="25" h="194">
                  <a:moveTo>
                    <a:pt x="11" y="0"/>
                  </a:moveTo>
                  <a:lnTo>
                    <a:pt x="14" y="0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9"/>
                  </a:lnTo>
                  <a:lnTo>
                    <a:pt x="23" y="13"/>
                  </a:lnTo>
                  <a:lnTo>
                    <a:pt x="23" y="23"/>
                  </a:lnTo>
                  <a:lnTo>
                    <a:pt x="24" y="37"/>
                  </a:lnTo>
                  <a:lnTo>
                    <a:pt x="24" y="91"/>
                  </a:lnTo>
                  <a:lnTo>
                    <a:pt x="22" y="108"/>
                  </a:lnTo>
                  <a:lnTo>
                    <a:pt x="21" y="126"/>
                  </a:lnTo>
                  <a:lnTo>
                    <a:pt x="21" y="143"/>
                  </a:lnTo>
                  <a:lnTo>
                    <a:pt x="22" y="158"/>
                  </a:lnTo>
                  <a:lnTo>
                    <a:pt x="23" y="171"/>
                  </a:lnTo>
                  <a:lnTo>
                    <a:pt x="24" y="180"/>
                  </a:lnTo>
                  <a:lnTo>
                    <a:pt x="25" y="183"/>
                  </a:lnTo>
                  <a:lnTo>
                    <a:pt x="25" y="186"/>
                  </a:lnTo>
                  <a:lnTo>
                    <a:pt x="24" y="189"/>
                  </a:lnTo>
                  <a:lnTo>
                    <a:pt x="22" y="191"/>
                  </a:lnTo>
                  <a:lnTo>
                    <a:pt x="19" y="193"/>
                  </a:lnTo>
                  <a:lnTo>
                    <a:pt x="16" y="194"/>
                  </a:lnTo>
                  <a:lnTo>
                    <a:pt x="12" y="194"/>
                  </a:lnTo>
                  <a:lnTo>
                    <a:pt x="9" y="193"/>
                  </a:lnTo>
                  <a:lnTo>
                    <a:pt x="5" y="189"/>
                  </a:lnTo>
                  <a:lnTo>
                    <a:pt x="4" y="186"/>
                  </a:lnTo>
                  <a:lnTo>
                    <a:pt x="4" y="182"/>
                  </a:lnTo>
                  <a:lnTo>
                    <a:pt x="2" y="173"/>
                  </a:lnTo>
                  <a:lnTo>
                    <a:pt x="1" y="159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2" y="106"/>
                  </a:lnTo>
                  <a:lnTo>
                    <a:pt x="4" y="71"/>
                  </a:lnTo>
                  <a:lnTo>
                    <a:pt x="4" y="54"/>
                  </a:lnTo>
                  <a:lnTo>
                    <a:pt x="3" y="37"/>
                  </a:lnTo>
                  <a:lnTo>
                    <a:pt x="3" y="24"/>
                  </a:lnTo>
                  <a:lnTo>
                    <a:pt x="2" y="15"/>
                  </a:lnTo>
                  <a:lnTo>
                    <a:pt x="2" y="8"/>
                  </a:lnTo>
                  <a:lnTo>
                    <a:pt x="4" y="5"/>
                  </a:lnTo>
                  <a:lnTo>
                    <a:pt x="8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1" name="Freeform 170"/>
            <p:cNvSpPr>
              <a:spLocks/>
            </p:cNvSpPr>
            <p:nvPr/>
          </p:nvSpPr>
          <p:spPr bwMode="auto">
            <a:xfrm>
              <a:off x="6349206" y="3540125"/>
              <a:ext cx="107950" cy="2381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2"/>
                </a:cxn>
                <a:cxn ang="0">
                  <a:pos x="20" y="8"/>
                </a:cxn>
                <a:cxn ang="0">
                  <a:pos x="21" y="11"/>
                </a:cxn>
                <a:cxn ang="0">
                  <a:pos x="24" y="18"/>
                </a:cxn>
                <a:cxn ang="0">
                  <a:pos x="28" y="29"/>
                </a:cxn>
                <a:cxn ang="0">
                  <a:pos x="33" y="44"/>
                </a:cxn>
                <a:cxn ang="0">
                  <a:pos x="39" y="61"/>
                </a:cxn>
                <a:cxn ang="0">
                  <a:pos x="46" y="79"/>
                </a:cxn>
                <a:cxn ang="0">
                  <a:pos x="60" y="118"/>
                </a:cxn>
                <a:cxn ang="0">
                  <a:pos x="67" y="136"/>
                </a:cxn>
                <a:cxn ang="0">
                  <a:pos x="68" y="139"/>
                </a:cxn>
                <a:cxn ang="0">
                  <a:pos x="68" y="142"/>
                </a:cxn>
                <a:cxn ang="0">
                  <a:pos x="66" y="145"/>
                </a:cxn>
                <a:cxn ang="0">
                  <a:pos x="65" y="147"/>
                </a:cxn>
                <a:cxn ang="0">
                  <a:pos x="62" y="149"/>
                </a:cxn>
                <a:cxn ang="0">
                  <a:pos x="60" y="149"/>
                </a:cxn>
                <a:cxn ang="0">
                  <a:pos x="59" y="150"/>
                </a:cxn>
                <a:cxn ang="0">
                  <a:pos x="58" y="150"/>
                </a:cxn>
                <a:cxn ang="0">
                  <a:pos x="52" y="148"/>
                </a:cxn>
                <a:cxn ang="0">
                  <a:pos x="50" y="146"/>
                </a:cxn>
                <a:cxn ang="0">
                  <a:pos x="48" y="143"/>
                </a:cxn>
                <a:cxn ang="0">
                  <a:pos x="41" y="125"/>
                </a:cxn>
                <a:cxn ang="0">
                  <a:pos x="27" y="86"/>
                </a:cxn>
                <a:cxn ang="0">
                  <a:pos x="20" y="68"/>
                </a:cxn>
                <a:cxn ang="0">
                  <a:pos x="14" y="51"/>
                </a:cxn>
                <a:cxn ang="0">
                  <a:pos x="8" y="36"/>
                </a:cxn>
                <a:cxn ang="0">
                  <a:pos x="4" y="25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0" y="0"/>
                </a:cxn>
              </a:cxnLst>
              <a:rect l="0" t="0" r="r" b="b"/>
              <a:pathLst>
                <a:path w="68" h="150">
                  <a:moveTo>
                    <a:pt x="10" y="0"/>
                  </a:moveTo>
                  <a:lnTo>
                    <a:pt x="16" y="2"/>
                  </a:lnTo>
                  <a:lnTo>
                    <a:pt x="20" y="8"/>
                  </a:lnTo>
                  <a:lnTo>
                    <a:pt x="21" y="11"/>
                  </a:lnTo>
                  <a:lnTo>
                    <a:pt x="24" y="18"/>
                  </a:lnTo>
                  <a:lnTo>
                    <a:pt x="28" y="29"/>
                  </a:lnTo>
                  <a:lnTo>
                    <a:pt x="33" y="44"/>
                  </a:lnTo>
                  <a:lnTo>
                    <a:pt x="39" y="61"/>
                  </a:lnTo>
                  <a:lnTo>
                    <a:pt x="46" y="79"/>
                  </a:lnTo>
                  <a:lnTo>
                    <a:pt x="60" y="118"/>
                  </a:lnTo>
                  <a:lnTo>
                    <a:pt x="67" y="136"/>
                  </a:lnTo>
                  <a:lnTo>
                    <a:pt x="68" y="139"/>
                  </a:lnTo>
                  <a:lnTo>
                    <a:pt x="68" y="142"/>
                  </a:lnTo>
                  <a:lnTo>
                    <a:pt x="66" y="145"/>
                  </a:lnTo>
                  <a:lnTo>
                    <a:pt x="65" y="147"/>
                  </a:lnTo>
                  <a:lnTo>
                    <a:pt x="62" y="149"/>
                  </a:lnTo>
                  <a:lnTo>
                    <a:pt x="60" y="149"/>
                  </a:lnTo>
                  <a:lnTo>
                    <a:pt x="59" y="150"/>
                  </a:lnTo>
                  <a:lnTo>
                    <a:pt x="58" y="150"/>
                  </a:lnTo>
                  <a:lnTo>
                    <a:pt x="52" y="148"/>
                  </a:lnTo>
                  <a:lnTo>
                    <a:pt x="50" y="146"/>
                  </a:lnTo>
                  <a:lnTo>
                    <a:pt x="48" y="143"/>
                  </a:lnTo>
                  <a:lnTo>
                    <a:pt x="41" y="125"/>
                  </a:lnTo>
                  <a:lnTo>
                    <a:pt x="27" y="86"/>
                  </a:lnTo>
                  <a:lnTo>
                    <a:pt x="20" y="68"/>
                  </a:lnTo>
                  <a:lnTo>
                    <a:pt x="14" y="51"/>
                  </a:lnTo>
                  <a:lnTo>
                    <a:pt x="8" y="36"/>
                  </a:lnTo>
                  <a:lnTo>
                    <a:pt x="4" y="25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2" name="Freeform 171"/>
            <p:cNvSpPr>
              <a:spLocks/>
            </p:cNvSpPr>
            <p:nvPr/>
          </p:nvSpPr>
          <p:spPr bwMode="auto">
            <a:xfrm>
              <a:off x="6519068" y="3508375"/>
              <a:ext cx="166688" cy="2444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7" y="3"/>
                </a:cxn>
                <a:cxn ang="0">
                  <a:pos x="19" y="6"/>
                </a:cxn>
                <a:cxn ang="0">
                  <a:pos x="20" y="8"/>
                </a:cxn>
                <a:cxn ang="0">
                  <a:pos x="23" y="13"/>
                </a:cxn>
                <a:cxn ang="0">
                  <a:pos x="27" y="21"/>
                </a:cxn>
                <a:cxn ang="0">
                  <a:pos x="32" y="30"/>
                </a:cxn>
                <a:cxn ang="0">
                  <a:pos x="38" y="40"/>
                </a:cxn>
                <a:cxn ang="0">
                  <a:pos x="44" y="51"/>
                </a:cxn>
                <a:cxn ang="0">
                  <a:pos x="50" y="61"/>
                </a:cxn>
                <a:cxn ang="0">
                  <a:pos x="55" y="69"/>
                </a:cxn>
                <a:cxn ang="0">
                  <a:pos x="61" y="78"/>
                </a:cxn>
                <a:cxn ang="0">
                  <a:pos x="68" y="88"/>
                </a:cxn>
                <a:cxn ang="0">
                  <a:pos x="84" y="110"/>
                </a:cxn>
                <a:cxn ang="0">
                  <a:pos x="91" y="121"/>
                </a:cxn>
                <a:cxn ang="0">
                  <a:pos x="101" y="136"/>
                </a:cxn>
                <a:cxn ang="0">
                  <a:pos x="103" y="138"/>
                </a:cxn>
                <a:cxn ang="0">
                  <a:pos x="105" y="144"/>
                </a:cxn>
                <a:cxn ang="0">
                  <a:pos x="103" y="150"/>
                </a:cxn>
                <a:cxn ang="0">
                  <a:pos x="100" y="152"/>
                </a:cxn>
                <a:cxn ang="0">
                  <a:pos x="94" y="154"/>
                </a:cxn>
                <a:cxn ang="0">
                  <a:pos x="88" y="152"/>
                </a:cxn>
                <a:cxn ang="0">
                  <a:pos x="80" y="140"/>
                </a:cxn>
                <a:cxn ang="0">
                  <a:pos x="74" y="132"/>
                </a:cxn>
                <a:cxn ang="0">
                  <a:pos x="67" y="122"/>
                </a:cxn>
                <a:cxn ang="0">
                  <a:pos x="51" y="99"/>
                </a:cxn>
                <a:cxn ang="0">
                  <a:pos x="44" y="89"/>
                </a:cxn>
                <a:cxn ang="0">
                  <a:pos x="38" y="80"/>
                </a:cxn>
                <a:cxn ang="0">
                  <a:pos x="32" y="70"/>
                </a:cxn>
                <a:cxn ang="0">
                  <a:pos x="18" y="46"/>
                </a:cxn>
                <a:cxn ang="0">
                  <a:pos x="12" y="35"/>
                </a:cxn>
                <a:cxn ang="0">
                  <a:pos x="6" y="25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8" y="0"/>
                </a:cxn>
              </a:cxnLst>
              <a:rect l="0" t="0" r="r" b="b"/>
              <a:pathLst>
                <a:path w="105" h="154">
                  <a:moveTo>
                    <a:pt x="8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7" y="3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3" y="13"/>
                  </a:lnTo>
                  <a:lnTo>
                    <a:pt x="27" y="21"/>
                  </a:lnTo>
                  <a:lnTo>
                    <a:pt x="32" y="30"/>
                  </a:lnTo>
                  <a:lnTo>
                    <a:pt x="38" y="40"/>
                  </a:lnTo>
                  <a:lnTo>
                    <a:pt x="44" y="51"/>
                  </a:lnTo>
                  <a:lnTo>
                    <a:pt x="50" y="61"/>
                  </a:lnTo>
                  <a:lnTo>
                    <a:pt x="55" y="69"/>
                  </a:lnTo>
                  <a:lnTo>
                    <a:pt x="61" y="78"/>
                  </a:lnTo>
                  <a:lnTo>
                    <a:pt x="68" y="88"/>
                  </a:lnTo>
                  <a:lnTo>
                    <a:pt x="84" y="110"/>
                  </a:lnTo>
                  <a:lnTo>
                    <a:pt x="91" y="121"/>
                  </a:lnTo>
                  <a:lnTo>
                    <a:pt x="101" y="136"/>
                  </a:lnTo>
                  <a:lnTo>
                    <a:pt x="103" y="138"/>
                  </a:lnTo>
                  <a:lnTo>
                    <a:pt x="105" y="144"/>
                  </a:lnTo>
                  <a:lnTo>
                    <a:pt x="103" y="150"/>
                  </a:lnTo>
                  <a:lnTo>
                    <a:pt x="100" y="152"/>
                  </a:lnTo>
                  <a:lnTo>
                    <a:pt x="94" y="154"/>
                  </a:lnTo>
                  <a:lnTo>
                    <a:pt x="88" y="152"/>
                  </a:lnTo>
                  <a:lnTo>
                    <a:pt x="80" y="140"/>
                  </a:lnTo>
                  <a:lnTo>
                    <a:pt x="74" y="132"/>
                  </a:lnTo>
                  <a:lnTo>
                    <a:pt x="67" y="122"/>
                  </a:lnTo>
                  <a:lnTo>
                    <a:pt x="51" y="99"/>
                  </a:lnTo>
                  <a:lnTo>
                    <a:pt x="44" y="89"/>
                  </a:lnTo>
                  <a:lnTo>
                    <a:pt x="38" y="80"/>
                  </a:lnTo>
                  <a:lnTo>
                    <a:pt x="32" y="70"/>
                  </a:lnTo>
                  <a:lnTo>
                    <a:pt x="18" y="46"/>
                  </a:lnTo>
                  <a:lnTo>
                    <a:pt x="12" y="35"/>
                  </a:lnTo>
                  <a:lnTo>
                    <a:pt x="6" y="25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3" name="Freeform 172"/>
            <p:cNvSpPr>
              <a:spLocks/>
            </p:cNvSpPr>
            <p:nvPr/>
          </p:nvSpPr>
          <p:spPr bwMode="auto">
            <a:xfrm>
              <a:off x="6673056" y="3451225"/>
              <a:ext cx="327025" cy="2968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7" y="2"/>
                </a:cxn>
                <a:cxn ang="0">
                  <a:pos x="21" y="6"/>
                </a:cxn>
                <a:cxn ang="0">
                  <a:pos x="31" y="21"/>
                </a:cxn>
                <a:cxn ang="0">
                  <a:pos x="39" y="32"/>
                </a:cxn>
                <a:cxn ang="0">
                  <a:pos x="48" y="44"/>
                </a:cxn>
                <a:cxn ang="0">
                  <a:pos x="58" y="56"/>
                </a:cxn>
                <a:cxn ang="0">
                  <a:pos x="67" y="68"/>
                </a:cxn>
                <a:cxn ang="0">
                  <a:pos x="76" y="78"/>
                </a:cxn>
                <a:cxn ang="0">
                  <a:pos x="84" y="87"/>
                </a:cxn>
                <a:cxn ang="0">
                  <a:pos x="110" y="111"/>
                </a:cxn>
                <a:cxn ang="0">
                  <a:pos x="134" y="131"/>
                </a:cxn>
                <a:cxn ang="0">
                  <a:pos x="157" y="147"/>
                </a:cxn>
                <a:cxn ang="0">
                  <a:pos x="178" y="160"/>
                </a:cxn>
                <a:cxn ang="0">
                  <a:pos x="198" y="167"/>
                </a:cxn>
                <a:cxn ang="0">
                  <a:pos x="201" y="169"/>
                </a:cxn>
                <a:cxn ang="0">
                  <a:pos x="203" y="171"/>
                </a:cxn>
                <a:cxn ang="0">
                  <a:pos x="205" y="174"/>
                </a:cxn>
                <a:cxn ang="0">
                  <a:pos x="206" y="177"/>
                </a:cxn>
                <a:cxn ang="0">
                  <a:pos x="204" y="183"/>
                </a:cxn>
                <a:cxn ang="0">
                  <a:pos x="202" y="185"/>
                </a:cxn>
                <a:cxn ang="0">
                  <a:pos x="198" y="187"/>
                </a:cxn>
                <a:cxn ang="0">
                  <a:pos x="192" y="187"/>
                </a:cxn>
                <a:cxn ang="0">
                  <a:pos x="170" y="179"/>
                </a:cxn>
                <a:cxn ang="0">
                  <a:pos x="147" y="166"/>
                </a:cxn>
                <a:cxn ang="0">
                  <a:pos x="122" y="150"/>
                </a:cxn>
                <a:cxn ang="0">
                  <a:pos x="97" y="127"/>
                </a:cxn>
                <a:cxn ang="0">
                  <a:pos x="70" y="102"/>
                </a:cxn>
                <a:cxn ang="0">
                  <a:pos x="61" y="93"/>
                </a:cxn>
                <a:cxn ang="0">
                  <a:pos x="52" y="82"/>
                </a:cxn>
                <a:cxn ang="0">
                  <a:pos x="42" y="70"/>
                </a:cxn>
                <a:cxn ang="0">
                  <a:pos x="32" y="57"/>
                </a:cxn>
                <a:cxn ang="0">
                  <a:pos x="23" y="45"/>
                </a:cxn>
                <a:cxn ang="0">
                  <a:pos x="15" y="34"/>
                </a:cxn>
                <a:cxn ang="0">
                  <a:pos x="9" y="25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11" y="0"/>
                </a:cxn>
              </a:cxnLst>
              <a:rect l="0" t="0" r="r" b="b"/>
              <a:pathLst>
                <a:path w="206" h="187">
                  <a:moveTo>
                    <a:pt x="11" y="0"/>
                  </a:moveTo>
                  <a:lnTo>
                    <a:pt x="17" y="2"/>
                  </a:lnTo>
                  <a:lnTo>
                    <a:pt x="21" y="6"/>
                  </a:lnTo>
                  <a:lnTo>
                    <a:pt x="31" y="21"/>
                  </a:lnTo>
                  <a:lnTo>
                    <a:pt x="39" y="32"/>
                  </a:lnTo>
                  <a:lnTo>
                    <a:pt x="48" y="44"/>
                  </a:lnTo>
                  <a:lnTo>
                    <a:pt x="58" y="56"/>
                  </a:lnTo>
                  <a:lnTo>
                    <a:pt x="67" y="68"/>
                  </a:lnTo>
                  <a:lnTo>
                    <a:pt x="76" y="78"/>
                  </a:lnTo>
                  <a:lnTo>
                    <a:pt x="84" y="87"/>
                  </a:lnTo>
                  <a:lnTo>
                    <a:pt x="110" y="111"/>
                  </a:lnTo>
                  <a:lnTo>
                    <a:pt x="134" y="131"/>
                  </a:lnTo>
                  <a:lnTo>
                    <a:pt x="157" y="147"/>
                  </a:lnTo>
                  <a:lnTo>
                    <a:pt x="178" y="160"/>
                  </a:lnTo>
                  <a:lnTo>
                    <a:pt x="198" y="167"/>
                  </a:lnTo>
                  <a:lnTo>
                    <a:pt x="201" y="169"/>
                  </a:lnTo>
                  <a:lnTo>
                    <a:pt x="203" y="171"/>
                  </a:lnTo>
                  <a:lnTo>
                    <a:pt x="205" y="174"/>
                  </a:lnTo>
                  <a:lnTo>
                    <a:pt x="206" y="177"/>
                  </a:lnTo>
                  <a:lnTo>
                    <a:pt x="204" y="183"/>
                  </a:lnTo>
                  <a:lnTo>
                    <a:pt x="202" y="185"/>
                  </a:lnTo>
                  <a:lnTo>
                    <a:pt x="198" y="187"/>
                  </a:lnTo>
                  <a:lnTo>
                    <a:pt x="192" y="187"/>
                  </a:lnTo>
                  <a:lnTo>
                    <a:pt x="170" y="179"/>
                  </a:lnTo>
                  <a:lnTo>
                    <a:pt x="147" y="166"/>
                  </a:lnTo>
                  <a:lnTo>
                    <a:pt x="122" y="150"/>
                  </a:lnTo>
                  <a:lnTo>
                    <a:pt x="97" y="127"/>
                  </a:lnTo>
                  <a:lnTo>
                    <a:pt x="70" y="102"/>
                  </a:lnTo>
                  <a:lnTo>
                    <a:pt x="61" y="93"/>
                  </a:lnTo>
                  <a:lnTo>
                    <a:pt x="52" y="82"/>
                  </a:lnTo>
                  <a:lnTo>
                    <a:pt x="42" y="70"/>
                  </a:lnTo>
                  <a:lnTo>
                    <a:pt x="32" y="57"/>
                  </a:lnTo>
                  <a:lnTo>
                    <a:pt x="23" y="45"/>
                  </a:lnTo>
                  <a:lnTo>
                    <a:pt x="15" y="34"/>
                  </a:lnTo>
                  <a:lnTo>
                    <a:pt x="9" y="25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4" name="Freeform 173"/>
            <p:cNvSpPr>
              <a:spLocks/>
            </p:cNvSpPr>
            <p:nvPr/>
          </p:nvSpPr>
          <p:spPr bwMode="auto">
            <a:xfrm>
              <a:off x="6944518" y="3446463"/>
              <a:ext cx="307975" cy="2365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2"/>
                </a:cxn>
                <a:cxn ang="0">
                  <a:pos x="20" y="6"/>
                </a:cxn>
                <a:cxn ang="0">
                  <a:pos x="25" y="12"/>
                </a:cxn>
                <a:cxn ang="0">
                  <a:pos x="32" y="20"/>
                </a:cxn>
                <a:cxn ang="0">
                  <a:pos x="41" y="30"/>
                </a:cxn>
                <a:cxn ang="0">
                  <a:pos x="51" y="41"/>
                </a:cxn>
                <a:cxn ang="0">
                  <a:pos x="63" y="52"/>
                </a:cxn>
                <a:cxn ang="0">
                  <a:pos x="74" y="64"/>
                </a:cxn>
                <a:cxn ang="0">
                  <a:pos x="85" y="75"/>
                </a:cxn>
                <a:cxn ang="0">
                  <a:pos x="96" y="84"/>
                </a:cxn>
                <a:cxn ang="0">
                  <a:pos x="105" y="91"/>
                </a:cxn>
                <a:cxn ang="0">
                  <a:pos x="129" y="105"/>
                </a:cxn>
                <a:cxn ang="0">
                  <a:pos x="143" y="112"/>
                </a:cxn>
                <a:cxn ang="0">
                  <a:pos x="156" y="117"/>
                </a:cxn>
                <a:cxn ang="0">
                  <a:pos x="168" y="122"/>
                </a:cxn>
                <a:cxn ang="0">
                  <a:pos x="178" y="125"/>
                </a:cxn>
                <a:cxn ang="0">
                  <a:pos x="184" y="128"/>
                </a:cxn>
                <a:cxn ang="0">
                  <a:pos x="190" y="130"/>
                </a:cxn>
                <a:cxn ang="0">
                  <a:pos x="192" y="132"/>
                </a:cxn>
                <a:cxn ang="0">
                  <a:pos x="194" y="138"/>
                </a:cxn>
                <a:cxn ang="0">
                  <a:pos x="192" y="144"/>
                </a:cxn>
                <a:cxn ang="0">
                  <a:pos x="190" y="147"/>
                </a:cxn>
                <a:cxn ang="0">
                  <a:pos x="187" y="148"/>
                </a:cxn>
                <a:cxn ang="0">
                  <a:pos x="183" y="149"/>
                </a:cxn>
                <a:cxn ang="0">
                  <a:pos x="182" y="148"/>
                </a:cxn>
                <a:cxn ang="0">
                  <a:pos x="180" y="148"/>
                </a:cxn>
                <a:cxn ang="0">
                  <a:pos x="177" y="147"/>
                </a:cxn>
                <a:cxn ang="0">
                  <a:pos x="170" y="144"/>
                </a:cxn>
                <a:cxn ang="0">
                  <a:pos x="160" y="140"/>
                </a:cxn>
                <a:cxn ang="0">
                  <a:pos x="134" y="130"/>
                </a:cxn>
                <a:cxn ang="0">
                  <a:pos x="119" y="123"/>
                </a:cxn>
                <a:cxn ang="0">
                  <a:pos x="106" y="116"/>
                </a:cxn>
                <a:cxn ang="0">
                  <a:pos x="93" y="108"/>
                </a:cxn>
                <a:cxn ang="0">
                  <a:pos x="83" y="100"/>
                </a:cxn>
                <a:cxn ang="0">
                  <a:pos x="72" y="91"/>
                </a:cxn>
                <a:cxn ang="0">
                  <a:pos x="49" y="68"/>
                </a:cxn>
                <a:cxn ang="0">
                  <a:pos x="27" y="44"/>
                </a:cxn>
                <a:cxn ang="0">
                  <a:pos x="18" y="34"/>
                </a:cxn>
                <a:cxn ang="0">
                  <a:pos x="10" y="26"/>
                </a:cxn>
                <a:cxn ang="0">
                  <a:pos x="5" y="20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0" y="0"/>
                </a:cxn>
              </a:cxnLst>
              <a:rect l="0" t="0" r="r" b="b"/>
              <a:pathLst>
                <a:path w="194" h="149">
                  <a:moveTo>
                    <a:pt x="10" y="0"/>
                  </a:moveTo>
                  <a:lnTo>
                    <a:pt x="16" y="2"/>
                  </a:lnTo>
                  <a:lnTo>
                    <a:pt x="20" y="6"/>
                  </a:lnTo>
                  <a:lnTo>
                    <a:pt x="25" y="12"/>
                  </a:lnTo>
                  <a:lnTo>
                    <a:pt x="32" y="20"/>
                  </a:lnTo>
                  <a:lnTo>
                    <a:pt x="41" y="30"/>
                  </a:lnTo>
                  <a:lnTo>
                    <a:pt x="51" y="41"/>
                  </a:lnTo>
                  <a:lnTo>
                    <a:pt x="63" y="52"/>
                  </a:lnTo>
                  <a:lnTo>
                    <a:pt x="74" y="64"/>
                  </a:lnTo>
                  <a:lnTo>
                    <a:pt x="85" y="75"/>
                  </a:lnTo>
                  <a:lnTo>
                    <a:pt x="96" y="84"/>
                  </a:lnTo>
                  <a:lnTo>
                    <a:pt x="105" y="91"/>
                  </a:lnTo>
                  <a:lnTo>
                    <a:pt x="129" y="105"/>
                  </a:lnTo>
                  <a:lnTo>
                    <a:pt x="143" y="112"/>
                  </a:lnTo>
                  <a:lnTo>
                    <a:pt x="156" y="117"/>
                  </a:lnTo>
                  <a:lnTo>
                    <a:pt x="168" y="122"/>
                  </a:lnTo>
                  <a:lnTo>
                    <a:pt x="178" y="125"/>
                  </a:lnTo>
                  <a:lnTo>
                    <a:pt x="184" y="128"/>
                  </a:lnTo>
                  <a:lnTo>
                    <a:pt x="190" y="130"/>
                  </a:lnTo>
                  <a:lnTo>
                    <a:pt x="192" y="132"/>
                  </a:lnTo>
                  <a:lnTo>
                    <a:pt x="194" y="138"/>
                  </a:lnTo>
                  <a:lnTo>
                    <a:pt x="192" y="144"/>
                  </a:lnTo>
                  <a:lnTo>
                    <a:pt x="190" y="147"/>
                  </a:lnTo>
                  <a:lnTo>
                    <a:pt x="187" y="148"/>
                  </a:lnTo>
                  <a:lnTo>
                    <a:pt x="183" y="149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77" y="147"/>
                  </a:lnTo>
                  <a:lnTo>
                    <a:pt x="170" y="144"/>
                  </a:lnTo>
                  <a:lnTo>
                    <a:pt x="160" y="140"/>
                  </a:lnTo>
                  <a:lnTo>
                    <a:pt x="134" y="130"/>
                  </a:lnTo>
                  <a:lnTo>
                    <a:pt x="119" y="123"/>
                  </a:lnTo>
                  <a:lnTo>
                    <a:pt x="106" y="116"/>
                  </a:lnTo>
                  <a:lnTo>
                    <a:pt x="93" y="108"/>
                  </a:lnTo>
                  <a:lnTo>
                    <a:pt x="83" y="100"/>
                  </a:lnTo>
                  <a:lnTo>
                    <a:pt x="72" y="91"/>
                  </a:lnTo>
                  <a:lnTo>
                    <a:pt x="49" y="68"/>
                  </a:lnTo>
                  <a:lnTo>
                    <a:pt x="27" y="44"/>
                  </a:lnTo>
                  <a:lnTo>
                    <a:pt x="18" y="34"/>
                  </a:lnTo>
                  <a:lnTo>
                    <a:pt x="10" y="26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5" name="Freeform 174"/>
            <p:cNvSpPr>
              <a:spLocks/>
            </p:cNvSpPr>
            <p:nvPr/>
          </p:nvSpPr>
          <p:spPr bwMode="auto">
            <a:xfrm>
              <a:off x="7238206" y="3513138"/>
              <a:ext cx="161925" cy="136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23" y="11"/>
                </a:cxn>
                <a:cxn ang="0">
                  <a:pos x="30" y="18"/>
                </a:cxn>
                <a:cxn ang="0">
                  <a:pos x="38" y="27"/>
                </a:cxn>
                <a:cxn ang="0">
                  <a:pos x="47" y="37"/>
                </a:cxn>
                <a:cxn ang="0">
                  <a:pos x="58" y="46"/>
                </a:cxn>
                <a:cxn ang="0">
                  <a:pos x="70" y="55"/>
                </a:cxn>
                <a:cxn ang="0">
                  <a:pos x="82" y="62"/>
                </a:cxn>
                <a:cxn ang="0">
                  <a:pos x="97" y="67"/>
                </a:cxn>
                <a:cxn ang="0">
                  <a:pos x="101" y="71"/>
                </a:cxn>
                <a:cxn ang="0">
                  <a:pos x="102" y="75"/>
                </a:cxn>
                <a:cxn ang="0">
                  <a:pos x="102" y="78"/>
                </a:cxn>
                <a:cxn ang="0">
                  <a:pos x="101" y="81"/>
                </a:cxn>
                <a:cxn ang="0">
                  <a:pos x="97" y="85"/>
                </a:cxn>
                <a:cxn ang="0">
                  <a:pos x="94" y="86"/>
                </a:cxn>
                <a:cxn ang="0">
                  <a:pos x="89" y="86"/>
                </a:cxn>
                <a:cxn ang="0">
                  <a:pos x="75" y="81"/>
                </a:cxn>
                <a:cxn ang="0">
                  <a:pos x="61" y="73"/>
                </a:cxn>
                <a:cxn ang="0">
                  <a:pos x="48" y="64"/>
                </a:cxn>
                <a:cxn ang="0">
                  <a:pos x="35" y="53"/>
                </a:cxn>
                <a:cxn ang="0">
                  <a:pos x="15" y="33"/>
                </a:cxn>
                <a:cxn ang="0">
                  <a:pos x="8" y="24"/>
                </a:cxn>
                <a:cxn ang="0">
                  <a:pos x="4" y="19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7" y="0"/>
                </a:cxn>
              </a:cxnLst>
              <a:rect l="0" t="0" r="r" b="b"/>
              <a:pathLst>
                <a:path w="102" h="86">
                  <a:moveTo>
                    <a:pt x="7" y="0"/>
                  </a:moveTo>
                  <a:lnTo>
                    <a:pt x="13" y="0"/>
                  </a:lnTo>
                  <a:lnTo>
                    <a:pt x="16" y="1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3" y="11"/>
                  </a:lnTo>
                  <a:lnTo>
                    <a:pt x="30" y="18"/>
                  </a:lnTo>
                  <a:lnTo>
                    <a:pt x="38" y="27"/>
                  </a:lnTo>
                  <a:lnTo>
                    <a:pt x="47" y="37"/>
                  </a:lnTo>
                  <a:lnTo>
                    <a:pt x="58" y="46"/>
                  </a:lnTo>
                  <a:lnTo>
                    <a:pt x="70" y="55"/>
                  </a:lnTo>
                  <a:lnTo>
                    <a:pt x="82" y="62"/>
                  </a:lnTo>
                  <a:lnTo>
                    <a:pt x="97" y="67"/>
                  </a:lnTo>
                  <a:lnTo>
                    <a:pt x="101" y="71"/>
                  </a:lnTo>
                  <a:lnTo>
                    <a:pt x="102" y="75"/>
                  </a:lnTo>
                  <a:lnTo>
                    <a:pt x="102" y="78"/>
                  </a:lnTo>
                  <a:lnTo>
                    <a:pt x="101" y="81"/>
                  </a:lnTo>
                  <a:lnTo>
                    <a:pt x="97" y="85"/>
                  </a:lnTo>
                  <a:lnTo>
                    <a:pt x="94" y="86"/>
                  </a:lnTo>
                  <a:lnTo>
                    <a:pt x="89" y="86"/>
                  </a:lnTo>
                  <a:lnTo>
                    <a:pt x="75" y="81"/>
                  </a:lnTo>
                  <a:lnTo>
                    <a:pt x="61" y="73"/>
                  </a:lnTo>
                  <a:lnTo>
                    <a:pt x="48" y="64"/>
                  </a:lnTo>
                  <a:lnTo>
                    <a:pt x="35" y="53"/>
                  </a:lnTo>
                  <a:lnTo>
                    <a:pt x="15" y="33"/>
                  </a:lnTo>
                  <a:lnTo>
                    <a:pt x="8" y="24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59495" y="1972832"/>
            <a:ext cx="1788485" cy="2476249"/>
            <a:chOff x="4898231" y="1068388"/>
            <a:chExt cx="1911350" cy="2646362"/>
          </a:xfrm>
        </p:grpSpPr>
        <p:sp>
          <p:nvSpPr>
            <p:cNvPr id="106" name="Freeform 175"/>
            <p:cNvSpPr>
              <a:spLocks/>
            </p:cNvSpPr>
            <p:nvPr/>
          </p:nvSpPr>
          <p:spPr bwMode="auto">
            <a:xfrm>
              <a:off x="5679281" y="1965325"/>
              <a:ext cx="636588" cy="99377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55" y="2"/>
                </a:cxn>
                <a:cxn ang="0">
                  <a:pos x="261" y="4"/>
                </a:cxn>
                <a:cxn ang="0">
                  <a:pos x="267" y="6"/>
                </a:cxn>
                <a:cxn ang="0">
                  <a:pos x="276" y="7"/>
                </a:cxn>
                <a:cxn ang="0">
                  <a:pos x="283" y="6"/>
                </a:cxn>
                <a:cxn ang="0">
                  <a:pos x="401" y="540"/>
                </a:cxn>
                <a:cxn ang="0">
                  <a:pos x="168" y="626"/>
                </a:cxn>
                <a:cxn ang="0">
                  <a:pos x="0" y="66"/>
                </a:cxn>
                <a:cxn ang="0">
                  <a:pos x="10" y="55"/>
                </a:cxn>
                <a:cxn ang="0">
                  <a:pos x="25" y="53"/>
                </a:cxn>
                <a:cxn ang="0">
                  <a:pos x="44" y="49"/>
                </a:cxn>
                <a:cxn ang="0">
                  <a:pos x="67" y="45"/>
                </a:cxn>
                <a:cxn ang="0">
                  <a:pos x="94" y="40"/>
                </a:cxn>
                <a:cxn ang="0">
                  <a:pos x="123" y="33"/>
                </a:cxn>
                <a:cxn ang="0">
                  <a:pos x="154" y="27"/>
                </a:cxn>
                <a:cxn ang="0">
                  <a:pos x="187" y="19"/>
                </a:cxn>
                <a:cxn ang="0">
                  <a:pos x="253" y="0"/>
                </a:cxn>
              </a:cxnLst>
              <a:rect l="0" t="0" r="r" b="b"/>
              <a:pathLst>
                <a:path w="401" h="626">
                  <a:moveTo>
                    <a:pt x="253" y="0"/>
                  </a:moveTo>
                  <a:lnTo>
                    <a:pt x="255" y="2"/>
                  </a:lnTo>
                  <a:lnTo>
                    <a:pt x="261" y="4"/>
                  </a:lnTo>
                  <a:lnTo>
                    <a:pt x="267" y="6"/>
                  </a:lnTo>
                  <a:lnTo>
                    <a:pt x="276" y="7"/>
                  </a:lnTo>
                  <a:lnTo>
                    <a:pt x="283" y="6"/>
                  </a:lnTo>
                  <a:lnTo>
                    <a:pt x="401" y="540"/>
                  </a:lnTo>
                  <a:lnTo>
                    <a:pt x="168" y="626"/>
                  </a:lnTo>
                  <a:lnTo>
                    <a:pt x="0" y="66"/>
                  </a:lnTo>
                  <a:lnTo>
                    <a:pt x="10" y="55"/>
                  </a:lnTo>
                  <a:lnTo>
                    <a:pt x="25" y="53"/>
                  </a:lnTo>
                  <a:lnTo>
                    <a:pt x="44" y="49"/>
                  </a:lnTo>
                  <a:lnTo>
                    <a:pt x="67" y="45"/>
                  </a:lnTo>
                  <a:lnTo>
                    <a:pt x="94" y="40"/>
                  </a:lnTo>
                  <a:lnTo>
                    <a:pt x="123" y="33"/>
                  </a:lnTo>
                  <a:lnTo>
                    <a:pt x="154" y="27"/>
                  </a:lnTo>
                  <a:lnTo>
                    <a:pt x="187" y="1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7" name="Freeform 176"/>
            <p:cNvSpPr>
              <a:spLocks/>
            </p:cNvSpPr>
            <p:nvPr/>
          </p:nvSpPr>
          <p:spPr bwMode="auto">
            <a:xfrm>
              <a:off x="5679281" y="1965325"/>
              <a:ext cx="636588" cy="99377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55" y="2"/>
                </a:cxn>
                <a:cxn ang="0">
                  <a:pos x="261" y="4"/>
                </a:cxn>
                <a:cxn ang="0">
                  <a:pos x="267" y="6"/>
                </a:cxn>
                <a:cxn ang="0">
                  <a:pos x="276" y="7"/>
                </a:cxn>
                <a:cxn ang="0">
                  <a:pos x="283" y="6"/>
                </a:cxn>
                <a:cxn ang="0">
                  <a:pos x="401" y="540"/>
                </a:cxn>
                <a:cxn ang="0">
                  <a:pos x="168" y="626"/>
                </a:cxn>
                <a:cxn ang="0">
                  <a:pos x="0" y="66"/>
                </a:cxn>
                <a:cxn ang="0">
                  <a:pos x="10" y="55"/>
                </a:cxn>
                <a:cxn ang="0">
                  <a:pos x="25" y="53"/>
                </a:cxn>
                <a:cxn ang="0">
                  <a:pos x="44" y="49"/>
                </a:cxn>
                <a:cxn ang="0">
                  <a:pos x="67" y="45"/>
                </a:cxn>
                <a:cxn ang="0">
                  <a:pos x="94" y="40"/>
                </a:cxn>
                <a:cxn ang="0">
                  <a:pos x="123" y="33"/>
                </a:cxn>
                <a:cxn ang="0">
                  <a:pos x="154" y="27"/>
                </a:cxn>
                <a:cxn ang="0">
                  <a:pos x="187" y="19"/>
                </a:cxn>
                <a:cxn ang="0">
                  <a:pos x="253" y="0"/>
                </a:cxn>
              </a:cxnLst>
              <a:rect l="0" t="0" r="r" b="b"/>
              <a:pathLst>
                <a:path w="401" h="626">
                  <a:moveTo>
                    <a:pt x="253" y="0"/>
                  </a:moveTo>
                  <a:lnTo>
                    <a:pt x="255" y="2"/>
                  </a:lnTo>
                  <a:lnTo>
                    <a:pt x="261" y="4"/>
                  </a:lnTo>
                  <a:lnTo>
                    <a:pt x="267" y="6"/>
                  </a:lnTo>
                  <a:lnTo>
                    <a:pt x="276" y="7"/>
                  </a:lnTo>
                  <a:lnTo>
                    <a:pt x="283" y="6"/>
                  </a:lnTo>
                  <a:lnTo>
                    <a:pt x="401" y="540"/>
                  </a:lnTo>
                  <a:lnTo>
                    <a:pt x="168" y="626"/>
                  </a:lnTo>
                  <a:lnTo>
                    <a:pt x="0" y="66"/>
                  </a:lnTo>
                  <a:lnTo>
                    <a:pt x="10" y="55"/>
                  </a:lnTo>
                  <a:lnTo>
                    <a:pt x="25" y="53"/>
                  </a:lnTo>
                  <a:lnTo>
                    <a:pt x="44" y="49"/>
                  </a:lnTo>
                  <a:lnTo>
                    <a:pt x="67" y="45"/>
                  </a:lnTo>
                  <a:lnTo>
                    <a:pt x="94" y="40"/>
                  </a:lnTo>
                  <a:lnTo>
                    <a:pt x="123" y="33"/>
                  </a:lnTo>
                  <a:lnTo>
                    <a:pt x="154" y="27"/>
                  </a:lnTo>
                  <a:lnTo>
                    <a:pt x="187" y="1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8" name="Freeform 177"/>
            <p:cNvSpPr>
              <a:spLocks/>
            </p:cNvSpPr>
            <p:nvPr/>
          </p:nvSpPr>
          <p:spPr bwMode="auto">
            <a:xfrm>
              <a:off x="5633243" y="2728913"/>
              <a:ext cx="803275" cy="939800"/>
            </a:xfrm>
            <a:custGeom>
              <a:avLst/>
              <a:gdLst/>
              <a:ahLst/>
              <a:cxnLst>
                <a:cxn ang="0">
                  <a:pos x="429" y="3"/>
                </a:cxn>
                <a:cxn ang="0">
                  <a:pos x="435" y="24"/>
                </a:cxn>
                <a:cxn ang="0">
                  <a:pos x="446" y="61"/>
                </a:cxn>
                <a:cxn ang="0">
                  <a:pos x="460" y="109"/>
                </a:cxn>
                <a:cxn ang="0">
                  <a:pos x="475" y="162"/>
                </a:cxn>
                <a:cxn ang="0">
                  <a:pos x="495" y="238"/>
                </a:cxn>
                <a:cxn ang="0">
                  <a:pos x="503" y="279"/>
                </a:cxn>
                <a:cxn ang="0">
                  <a:pos x="506" y="306"/>
                </a:cxn>
                <a:cxn ang="0">
                  <a:pos x="501" y="353"/>
                </a:cxn>
                <a:cxn ang="0">
                  <a:pos x="484" y="431"/>
                </a:cxn>
                <a:cxn ang="0">
                  <a:pos x="471" y="480"/>
                </a:cxn>
                <a:cxn ang="0">
                  <a:pos x="457" y="523"/>
                </a:cxn>
                <a:cxn ang="0">
                  <a:pos x="442" y="567"/>
                </a:cxn>
                <a:cxn ang="0">
                  <a:pos x="439" y="577"/>
                </a:cxn>
                <a:cxn ang="0">
                  <a:pos x="303" y="550"/>
                </a:cxn>
                <a:cxn ang="0">
                  <a:pos x="304" y="523"/>
                </a:cxn>
                <a:cxn ang="0">
                  <a:pos x="308" y="476"/>
                </a:cxn>
                <a:cxn ang="0">
                  <a:pos x="317" y="435"/>
                </a:cxn>
                <a:cxn ang="0">
                  <a:pos x="335" y="384"/>
                </a:cxn>
                <a:cxn ang="0">
                  <a:pos x="345" y="361"/>
                </a:cxn>
                <a:cxn ang="0">
                  <a:pos x="318" y="195"/>
                </a:cxn>
                <a:cxn ang="0">
                  <a:pos x="226" y="215"/>
                </a:cxn>
                <a:cxn ang="0">
                  <a:pos x="220" y="234"/>
                </a:cxn>
                <a:cxn ang="0">
                  <a:pos x="209" y="265"/>
                </a:cxn>
                <a:cxn ang="0">
                  <a:pos x="190" y="319"/>
                </a:cxn>
                <a:cxn ang="0">
                  <a:pos x="179" y="350"/>
                </a:cxn>
                <a:cxn ang="0">
                  <a:pos x="172" y="369"/>
                </a:cxn>
                <a:cxn ang="0">
                  <a:pos x="46" y="592"/>
                </a:cxn>
                <a:cxn ang="0">
                  <a:pos x="42" y="581"/>
                </a:cxn>
                <a:cxn ang="0">
                  <a:pos x="34" y="552"/>
                </a:cxn>
                <a:cxn ang="0">
                  <a:pos x="22" y="510"/>
                </a:cxn>
                <a:cxn ang="0">
                  <a:pos x="11" y="462"/>
                </a:cxn>
                <a:cxn ang="0">
                  <a:pos x="3" y="412"/>
                </a:cxn>
                <a:cxn ang="0">
                  <a:pos x="0" y="367"/>
                </a:cxn>
                <a:cxn ang="0">
                  <a:pos x="7" y="326"/>
                </a:cxn>
                <a:cxn ang="0">
                  <a:pos x="25" y="271"/>
                </a:cxn>
                <a:cxn ang="0">
                  <a:pos x="50" y="203"/>
                </a:cxn>
                <a:cxn ang="0">
                  <a:pos x="79" y="124"/>
                </a:cxn>
                <a:cxn ang="0">
                  <a:pos x="107" y="82"/>
                </a:cxn>
                <a:cxn ang="0">
                  <a:pos x="144" y="80"/>
                </a:cxn>
                <a:cxn ang="0">
                  <a:pos x="199" y="74"/>
                </a:cxn>
                <a:cxn ang="0">
                  <a:pos x="264" y="63"/>
                </a:cxn>
                <a:cxn ang="0">
                  <a:pos x="331" y="45"/>
                </a:cxn>
                <a:cxn ang="0">
                  <a:pos x="398" y="18"/>
                </a:cxn>
              </a:cxnLst>
              <a:rect l="0" t="0" r="r" b="b"/>
              <a:pathLst>
                <a:path w="506" h="592">
                  <a:moveTo>
                    <a:pt x="428" y="0"/>
                  </a:moveTo>
                  <a:lnTo>
                    <a:pt x="429" y="3"/>
                  </a:lnTo>
                  <a:lnTo>
                    <a:pt x="431" y="11"/>
                  </a:lnTo>
                  <a:lnTo>
                    <a:pt x="435" y="24"/>
                  </a:lnTo>
                  <a:lnTo>
                    <a:pt x="440" y="41"/>
                  </a:lnTo>
                  <a:lnTo>
                    <a:pt x="446" y="61"/>
                  </a:lnTo>
                  <a:lnTo>
                    <a:pt x="453" y="84"/>
                  </a:lnTo>
                  <a:lnTo>
                    <a:pt x="460" y="109"/>
                  </a:lnTo>
                  <a:lnTo>
                    <a:pt x="468" y="135"/>
                  </a:lnTo>
                  <a:lnTo>
                    <a:pt x="475" y="162"/>
                  </a:lnTo>
                  <a:lnTo>
                    <a:pt x="489" y="214"/>
                  </a:lnTo>
                  <a:lnTo>
                    <a:pt x="495" y="238"/>
                  </a:lnTo>
                  <a:lnTo>
                    <a:pt x="500" y="260"/>
                  </a:lnTo>
                  <a:lnTo>
                    <a:pt x="503" y="279"/>
                  </a:lnTo>
                  <a:lnTo>
                    <a:pt x="505" y="295"/>
                  </a:lnTo>
                  <a:lnTo>
                    <a:pt x="506" y="306"/>
                  </a:lnTo>
                  <a:lnTo>
                    <a:pt x="504" y="329"/>
                  </a:lnTo>
                  <a:lnTo>
                    <a:pt x="501" y="353"/>
                  </a:lnTo>
                  <a:lnTo>
                    <a:pt x="491" y="405"/>
                  </a:lnTo>
                  <a:lnTo>
                    <a:pt x="484" y="431"/>
                  </a:lnTo>
                  <a:lnTo>
                    <a:pt x="478" y="456"/>
                  </a:lnTo>
                  <a:lnTo>
                    <a:pt x="471" y="480"/>
                  </a:lnTo>
                  <a:lnTo>
                    <a:pt x="464" y="503"/>
                  </a:lnTo>
                  <a:lnTo>
                    <a:pt x="457" y="523"/>
                  </a:lnTo>
                  <a:lnTo>
                    <a:pt x="446" y="556"/>
                  </a:lnTo>
                  <a:lnTo>
                    <a:pt x="442" y="567"/>
                  </a:lnTo>
                  <a:lnTo>
                    <a:pt x="440" y="575"/>
                  </a:lnTo>
                  <a:lnTo>
                    <a:pt x="439" y="577"/>
                  </a:lnTo>
                  <a:lnTo>
                    <a:pt x="303" y="561"/>
                  </a:lnTo>
                  <a:lnTo>
                    <a:pt x="303" y="550"/>
                  </a:lnTo>
                  <a:lnTo>
                    <a:pt x="304" y="538"/>
                  </a:lnTo>
                  <a:lnTo>
                    <a:pt x="304" y="523"/>
                  </a:lnTo>
                  <a:lnTo>
                    <a:pt x="306" y="491"/>
                  </a:lnTo>
                  <a:lnTo>
                    <a:pt x="308" y="476"/>
                  </a:lnTo>
                  <a:lnTo>
                    <a:pt x="312" y="455"/>
                  </a:lnTo>
                  <a:lnTo>
                    <a:pt x="317" y="435"/>
                  </a:lnTo>
                  <a:lnTo>
                    <a:pt x="329" y="399"/>
                  </a:lnTo>
                  <a:lnTo>
                    <a:pt x="335" y="384"/>
                  </a:lnTo>
                  <a:lnTo>
                    <a:pt x="341" y="371"/>
                  </a:lnTo>
                  <a:lnTo>
                    <a:pt x="345" y="361"/>
                  </a:lnTo>
                  <a:lnTo>
                    <a:pt x="349" y="353"/>
                  </a:lnTo>
                  <a:lnTo>
                    <a:pt x="318" y="195"/>
                  </a:lnTo>
                  <a:lnTo>
                    <a:pt x="227" y="212"/>
                  </a:lnTo>
                  <a:lnTo>
                    <a:pt x="226" y="215"/>
                  </a:lnTo>
                  <a:lnTo>
                    <a:pt x="224" y="222"/>
                  </a:lnTo>
                  <a:lnTo>
                    <a:pt x="220" y="234"/>
                  </a:lnTo>
                  <a:lnTo>
                    <a:pt x="215" y="248"/>
                  </a:lnTo>
                  <a:lnTo>
                    <a:pt x="209" y="265"/>
                  </a:lnTo>
                  <a:lnTo>
                    <a:pt x="197" y="301"/>
                  </a:lnTo>
                  <a:lnTo>
                    <a:pt x="190" y="319"/>
                  </a:lnTo>
                  <a:lnTo>
                    <a:pt x="184" y="336"/>
                  </a:lnTo>
                  <a:lnTo>
                    <a:pt x="179" y="350"/>
                  </a:lnTo>
                  <a:lnTo>
                    <a:pt x="175" y="361"/>
                  </a:lnTo>
                  <a:lnTo>
                    <a:pt x="172" y="369"/>
                  </a:lnTo>
                  <a:lnTo>
                    <a:pt x="187" y="573"/>
                  </a:lnTo>
                  <a:lnTo>
                    <a:pt x="46" y="592"/>
                  </a:lnTo>
                  <a:lnTo>
                    <a:pt x="45" y="589"/>
                  </a:lnTo>
                  <a:lnTo>
                    <a:pt x="42" y="581"/>
                  </a:lnTo>
                  <a:lnTo>
                    <a:pt x="38" y="568"/>
                  </a:lnTo>
                  <a:lnTo>
                    <a:pt x="34" y="552"/>
                  </a:lnTo>
                  <a:lnTo>
                    <a:pt x="28" y="532"/>
                  </a:lnTo>
                  <a:lnTo>
                    <a:pt x="22" y="510"/>
                  </a:lnTo>
                  <a:lnTo>
                    <a:pt x="16" y="486"/>
                  </a:lnTo>
                  <a:lnTo>
                    <a:pt x="11" y="462"/>
                  </a:lnTo>
                  <a:lnTo>
                    <a:pt x="6" y="437"/>
                  </a:lnTo>
                  <a:lnTo>
                    <a:pt x="3" y="412"/>
                  </a:lnTo>
                  <a:lnTo>
                    <a:pt x="1" y="389"/>
                  </a:lnTo>
                  <a:lnTo>
                    <a:pt x="0" y="367"/>
                  </a:lnTo>
                  <a:lnTo>
                    <a:pt x="2" y="348"/>
                  </a:lnTo>
                  <a:lnTo>
                    <a:pt x="7" y="326"/>
                  </a:lnTo>
                  <a:lnTo>
                    <a:pt x="15" y="301"/>
                  </a:lnTo>
                  <a:lnTo>
                    <a:pt x="25" y="271"/>
                  </a:lnTo>
                  <a:lnTo>
                    <a:pt x="37" y="238"/>
                  </a:lnTo>
                  <a:lnTo>
                    <a:pt x="50" y="203"/>
                  </a:lnTo>
                  <a:lnTo>
                    <a:pt x="64" y="164"/>
                  </a:lnTo>
                  <a:lnTo>
                    <a:pt x="79" y="124"/>
                  </a:lnTo>
                  <a:lnTo>
                    <a:pt x="93" y="82"/>
                  </a:lnTo>
                  <a:lnTo>
                    <a:pt x="107" y="82"/>
                  </a:lnTo>
                  <a:lnTo>
                    <a:pt x="123" y="81"/>
                  </a:lnTo>
                  <a:lnTo>
                    <a:pt x="144" y="80"/>
                  </a:lnTo>
                  <a:lnTo>
                    <a:pt x="170" y="77"/>
                  </a:lnTo>
                  <a:lnTo>
                    <a:pt x="199" y="74"/>
                  </a:lnTo>
                  <a:lnTo>
                    <a:pt x="230" y="69"/>
                  </a:lnTo>
                  <a:lnTo>
                    <a:pt x="264" y="63"/>
                  </a:lnTo>
                  <a:lnTo>
                    <a:pt x="297" y="55"/>
                  </a:lnTo>
                  <a:lnTo>
                    <a:pt x="331" y="45"/>
                  </a:lnTo>
                  <a:lnTo>
                    <a:pt x="365" y="32"/>
                  </a:lnTo>
                  <a:lnTo>
                    <a:pt x="398" y="18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" name="Freeform 178"/>
            <p:cNvSpPr>
              <a:spLocks/>
            </p:cNvSpPr>
            <p:nvPr/>
          </p:nvSpPr>
          <p:spPr bwMode="auto">
            <a:xfrm>
              <a:off x="5239543" y="1068388"/>
              <a:ext cx="911225" cy="842963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308" y="1"/>
                </a:cxn>
                <a:cxn ang="0">
                  <a:pos x="344" y="7"/>
                </a:cxn>
                <a:cxn ang="0">
                  <a:pos x="378" y="18"/>
                </a:cxn>
                <a:cxn ang="0">
                  <a:pos x="410" y="33"/>
                </a:cxn>
                <a:cxn ang="0">
                  <a:pos x="440" y="52"/>
                </a:cxn>
                <a:cxn ang="0">
                  <a:pos x="468" y="75"/>
                </a:cxn>
                <a:cxn ang="0">
                  <a:pos x="493" y="100"/>
                </a:cxn>
                <a:cxn ang="0">
                  <a:pos x="516" y="128"/>
                </a:cxn>
                <a:cxn ang="0">
                  <a:pos x="535" y="157"/>
                </a:cxn>
                <a:cxn ang="0">
                  <a:pos x="550" y="187"/>
                </a:cxn>
                <a:cxn ang="0">
                  <a:pos x="562" y="218"/>
                </a:cxn>
                <a:cxn ang="0">
                  <a:pos x="570" y="249"/>
                </a:cxn>
                <a:cxn ang="0">
                  <a:pos x="574" y="280"/>
                </a:cxn>
                <a:cxn ang="0">
                  <a:pos x="574" y="309"/>
                </a:cxn>
                <a:cxn ang="0">
                  <a:pos x="568" y="343"/>
                </a:cxn>
                <a:cxn ang="0">
                  <a:pos x="558" y="376"/>
                </a:cxn>
                <a:cxn ang="0">
                  <a:pos x="543" y="405"/>
                </a:cxn>
                <a:cxn ang="0">
                  <a:pos x="524" y="432"/>
                </a:cxn>
                <a:cxn ang="0">
                  <a:pos x="502" y="457"/>
                </a:cxn>
                <a:cxn ang="0">
                  <a:pos x="475" y="478"/>
                </a:cxn>
                <a:cxn ang="0">
                  <a:pos x="446" y="496"/>
                </a:cxn>
                <a:cxn ang="0">
                  <a:pos x="414" y="510"/>
                </a:cxn>
                <a:cxn ang="0">
                  <a:pos x="380" y="521"/>
                </a:cxn>
                <a:cxn ang="0">
                  <a:pos x="344" y="528"/>
                </a:cxn>
                <a:cxn ang="0">
                  <a:pos x="306" y="531"/>
                </a:cxn>
                <a:cxn ang="0">
                  <a:pos x="267" y="529"/>
                </a:cxn>
                <a:cxn ang="0">
                  <a:pos x="225" y="522"/>
                </a:cxn>
                <a:cxn ang="0">
                  <a:pos x="185" y="511"/>
                </a:cxn>
                <a:cxn ang="0">
                  <a:pos x="148" y="494"/>
                </a:cxn>
                <a:cxn ang="0">
                  <a:pos x="114" y="473"/>
                </a:cxn>
                <a:cxn ang="0">
                  <a:pos x="83" y="448"/>
                </a:cxn>
                <a:cxn ang="0">
                  <a:pos x="57" y="420"/>
                </a:cxn>
                <a:cxn ang="0">
                  <a:pos x="34" y="388"/>
                </a:cxn>
                <a:cxn ang="0">
                  <a:pos x="17" y="354"/>
                </a:cxn>
                <a:cxn ang="0">
                  <a:pos x="5" y="317"/>
                </a:cxn>
                <a:cxn ang="0">
                  <a:pos x="0" y="278"/>
                </a:cxn>
                <a:cxn ang="0">
                  <a:pos x="0" y="238"/>
                </a:cxn>
                <a:cxn ang="0">
                  <a:pos x="6" y="201"/>
                </a:cxn>
                <a:cxn ang="0">
                  <a:pos x="17" y="167"/>
                </a:cxn>
                <a:cxn ang="0">
                  <a:pos x="32" y="135"/>
                </a:cxn>
                <a:cxn ang="0">
                  <a:pos x="51" y="106"/>
                </a:cxn>
                <a:cxn ang="0">
                  <a:pos x="74" y="80"/>
                </a:cxn>
                <a:cxn ang="0">
                  <a:pos x="100" y="57"/>
                </a:cxn>
                <a:cxn ang="0">
                  <a:pos x="129" y="38"/>
                </a:cxn>
                <a:cxn ang="0">
                  <a:pos x="161" y="22"/>
                </a:cxn>
                <a:cxn ang="0">
                  <a:pos x="195" y="10"/>
                </a:cxn>
                <a:cxn ang="0">
                  <a:pos x="231" y="3"/>
                </a:cxn>
                <a:cxn ang="0">
                  <a:pos x="269" y="0"/>
                </a:cxn>
              </a:cxnLst>
              <a:rect l="0" t="0" r="r" b="b"/>
              <a:pathLst>
                <a:path w="574" h="531">
                  <a:moveTo>
                    <a:pt x="269" y="0"/>
                  </a:moveTo>
                  <a:lnTo>
                    <a:pt x="308" y="1"/>
                  </a:lnTo>
                  <a:lnTo>
                    <a:pt x="344" y="7"/>
                  </a:lnTo>
                  <a:lnTo>
                    <a:pt x="378" y="18"/>
                  </a:lnTo>
                  <a:lnTo>
                    <a:pt x="410" y="33"/>
                  </a:lnTo>
                  <a:lnTo>
                    <a:pt x="440" y="52"/>
                  </a:lnTo>
                  <a:lnTo>
                    <a:pt x="468" y="75"/>
                  </a:lnTo>
                  <a:lnTo>
                    <a:pt x="493" y="100"/>
                  </a:lnTo>
                  <a:lnTo>
                    <a:pt x="516" y="128"/>
                  </a:lnTo>
                  <a:lnTo>
                    <a:pt x="535" y="157"/>
                  </a:lnTo>
                  <a:lnTo>
                    <a:pt x="550" y="187"/>
                  </a:lnTo>
                  <a:lnTo>
                    <a:pt x="562" y="218"/>
                  </a:lnTo>
                  <a:lnTo>
                    <a:pt x="570" y="249"/>
                  </a:lnTo>
                  <a:lnTo>
                    <a:pt x="574" y="280"/>
                  </a:lnTo>
                  <a:lnTo>
                    <a:pt x="574" y="309"/>
                  </a:lnTo>
                  <a:lnTo>
                    <a:pt x="568" y="343"/>
                  </a:lnTo>
                  <a:lnTo>
                    <a:pt x="558" y="376"/>
                  </a:lnTo>
                  <a:lnTo>
                    <a:pt x="543" y="405"/>
                  </a:lnTo>
                  <a:lnTo>
                    <a:pt x="524" y="432"/>
                  </a:lnTo>
                  <a:lnTo>
                    <a:pt x="502" y="457"/>
                  </a:lnTo>
                  <a:lnTo>
                    <a:pt x="475" y="478"/>
                  </a:lnTo>
                  <a:lnTo>
                    <a:pt x="446" y="496"/>
                  </a:lnTo>
                  <a:lnTo>
                    <a:pt x="414" y="510"/>
                  </a:lnTo>
                  <a:lnTo>
                    <a:pt x="380" y="521"/>
                  </a:lnTo>
                  <a:lnTo>
                    <a:pt x="344" y="528"/>
                  </a:lnTo>
                  <a:lnTo>
                    <a:pt x="306" y="531"/>
                  </a:lnTo>
                  <a:lnTo>
                    <a:pt x="267" y="529"/>
                  </a:lnTo>
                  <a:lnTo>
                    <a:pt x="225" y="522"/>
                  </a:lnTo>
                  <a:lnTo>
                    <a:pt x="185" y="511"/>
                  </a:lnTo>
                  <a:lnTo>
                    <a:pt x="148" y="494"/>
                  </a:lnTo>
                  <a:lnTo>
                    <a:pt x="114" y="473"/>
                  </a:lnTo>
                  <a:lnTo>
                    <a:pt x="83" y="448"/>
                  </a:lnTo>
                  <a:lnTo>
                    <a:pt x="57" y="420"/>
                  </a:lnTo>
                  <a:lnTo>
                    <a:pt x="34" y="388"/>
                  </a:lnTo>
                  <a:lnTo>
                    <a:pt x="17" y="354"/>
                  </a:lnTo>
                  <a:lnTo>
                    <a:pt x="5" y="317"/>
                  </a:lnTo>
                  <a:lnTo>
                    <a:pt x="0" y="278"/>
                  </a:lnTo>
                  <a:lnTo>
                    <a:pt x="0" y="238"/>
                  </a:lnTo>
                  <a:lnTo>
                    <a:pt x="6" y="201"/>
                  </a:lnTo>
                  <a:lnTo>
                    <a:pt x="17" y="167"/>
                  </a:lnTo>
                  <a:lnTo>
                    <a:pt x="32" y="135"/>
                  </a:lnTo>
                  <a:lnTo>
                    <a:pt x="51" y="106"/>
                  </a:lnTo>
                  <a:lnTo>
                    <a:pt x="74" y="80"/>
                  </a:lnTo>
                  <a:lnTo>
                    <a:pt x="100" y="57"/>
                  </a:lnTo>
                  <a:lnTo>
                    <a:pt x="129" y="38"/>
                  </a:lnTo>
                  <a:lnTo>
                    <a:pt x="161" y="22"/>
                  </a:lnTo>
                  <a:lnTo>
                    <a:pt x="195" y="10"/>
                  </a:lnTo>
                  <a:lnTo>
                    <a:pt x="231" y="3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" name="Freeform 179"/>
            <p:cNvSpPr>
              <a:spLocks/>
            </p:cNvSpPr>
            <p:nvPr/>
          </p:nvSpPr>
          <p:spPr bwMode="auto">
            <a:xfrm>
              <a:off x="5320506" y="1109663"/>
              <a:ext cx="795338" cy="733425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269" y="1"/>
                </a:cxn>
                <a:cxn ang="0">
                  <a:pos x="303" y="7"/>
                </a:cxn>
                <a:cxn ang="0">
                  <a:pos x="335" y="18"/>
                </a:cxn>
                <a:cxn ang="0">
                  <a:pos x="365" y="33"/>
                </a:cxn>
                <a:cxn ang="0">
                  <a:pos x="393" y="52"/>
                </a:cxn>
                <a:cxn ang="0">
                  <a:pos x="418" y="74"/>
                </a:cxn>
                <a:cxn ang="0">
                  <a:pos x="441" y="99"/>
                </a:cxn>
                <a:cxn ang="0">
                  <a:pos x="460" y="126"/>
                </a:cxn>
                <a:cxn ang="0">
                  <a:pos x="476" y="154"/>
                </a:cxn>
                <a:cxn ang="0">
                  <a:pos x="488" y="183"/>
                </a:cxn>
                <a:cxn ang="0">
                  <a:pos x="497" y="212"/>
                </a:cxn>
                <a:cxn ang="0">
                  <a:pos x="501" y="241"/>
                </a:cxn>
                <a:cxn ang="0">
                  <a:pos x="501" y="269"/>
                </a:cxn>
                <a:cxn ang="0">
                  <a:pos x="495" y="302"/>
                </a:cxn>
                <a:cxn ang="0">
                  <a:pos x="485" y="332"/>
                </a:cxn>
                <a:cxn ang="0">
                  <a:pos x="470" y="360"/>
                </a:cxn>
                <a:cxn ang="0">
                  <a:pos x="451" y="385"/>
                </a:cxn>
                <a:cxn ang="0">
                  <a:pos x="428" y="407"/>
                </a:cxn>
                <a:cxn ang="0">
                  <a:pos x="401" y="426"/>
                </a:cxn>
                <a:cxn ang="0">
                  <a:pos x="372" y="441"/>
                </a:cxn>
                <a:cxn ang="0">
                  <a:pos x="340" y="452"/>
                </a:cxn>
                <a:cxn ang="0">
                  <a:pos x="306" y="459"/>
                </a:cxn>
                <a:cxn ang="0">
                  <a:pos x="270" y="462"/>
                </a:cxn>
                <a:cxn ang="0">
                  <a:pos x="233" y="461"/>
                </a:cxn>
                <a:cxn ang="0">
                  <a:pos x="196" y="455"/>
                </a:cxn>
                <a:cxn ang="0">
                  <a:pos x="162" y="445"/>
                </a:cxn>
                <a:cxn ang="0">
                  <a:pos x="129" y="431"/>
                </a:cxn>
                <a:cxn ang="0">
                  <a:pos x="99" y="412"/>
                </a:cxn>
                <a:cxn ang="0">
                  <a:pos x="73" y="391"/>
                </a:cxn>
                <a:cxn ang="0">
                  <a:pos x="49" y="366"/>
                </a:cxn>
                <a:cxn ang="0">
                  <a:pos x="30" y="338"/>
                </a:cxn>
                <a:cxn ang="0">
                  <a:pos x="15" y="308"/>
                </a:cxn>
                <a:cxn ang="0">
                  <a:pos x="5" y="276"/>
                </a:cxn>
                <a:cxn ang="0">
                  <a:pos x="0" y="242"/>
                </a:cxn>
                <a:cxn ang="0">
                  <a:pos x="0" y="207"/>
                </a:cxn>
                <a:cxn ang="0">
                  <a:pos x="6" y="172"/>
                </a:cxn>
                <a:cxn ang="0">
                  <a:pos x="17" y="140"/>
                </a:cxn>
                <a:cxn ang="0">
                  <a:pos x="32" y="111"/>
                </a:cxn>
                <a:cxn ang="0">
                  <a:pos x="51" y="84"/>
                </a:cxn>
                <a:cxn ang="0">
                  <a:pos x="74" y="60"/>
                </a:cxn>
                <a:cxn ang="0">
                  <a:pos x="101" y="40"/>
                </a:cxn>
                <a:cxn ang="0">
                  <a:pos x="130" y="24"/>
                </a:cxn>
                <a:cxn ang="0">
                  <a:pos x="162" y="12"/>
                </a:cxn>
                <a:cxn ang="0">
                  <a:pos x="196" y="4"/>
                </a:cxn>
                <a:cxn ang="0">
                  <a:pos x="232" y="0"/>
                </a:cxn>
              </a:cxnLst>
              <a:rect l="0" t="0" r="r" b="b"/>
              <a:pathLst>
                <a:path w="501" h="462">
                  <a:moveTo>
                    <a:pt x="232" y="0"/>
                  </a:moveTo>
                  <a:lnTo>
                    <a:pt x="269" y="1"/>
                  </a:lnTo>
                  <a:lnTo>
                    <a:pt x="303" y="7"/>
                  </a:lnTo>
                  <a:lnTo>
                    <a:pt x="335" y="18"/>
                  </a:lnTo>
                  <a:lnTo>
                    <a:pt x="365" y="33"/>
                  </a:lnTo>
                  <a:lnTo>
                    <a:pt x="393" y="52"/>
                  </a:lnTo>
                  <a:lnTo>
                    <a:pt x="418" y="74"/>
                  </a:lnTo>
                  <a:lnTo>
                    <a:pt x="441" y="99"/>
                  </a:lnTo>
                  <a:lnTo>
                    <a:pt x="460" y="126"/>
                  </a:lnTo>
                  <a:lnTo>
                    <a:pt x="476" y="154"/>
                  </a:lnTo>
                  <a:lnTo>
                    <a:pt x="488" y="183"/>
                  </a:lnTo>
                  <a:lnTo>
                    <a:pt x="497" y="212"/>
                  </a:lnTo>
                  <a:lnTo>
                    <a:pt x="501" y="241"/>
                  </a:lnTo>
                  <a:lnTo>
                    <a:pt x="501" y="269"/>
                  </a:lnTo>
                  <a:lnTo>
                    <a:pt x="495" y="302"/>
                  </a:lnTo>
                  <a:lnTo>
                    <a:pt x="485" y="332"/>
                  </a:lnTo>
                  <a:lnTo>
                    <a:pt x="470" y="360"/>
                  </a:lnTo>
                  <a:lnTo>
                    <a:pt x="451" y="385"/>
                  </a:lnTo>
                  <a:lnTo>
                    <a:pt x="428" y="407"/>
                  </a:lnTo>
                  <a:lnTo>
                    <a:pt x="401" y="426"/>
                  </a:lnTo>
                  <a:lnTo>
                    <a:pt x="372" y="441"/>
                  </a:lnTo>
                  <a:lnTo>
                    <a:pt x="340" y="452"/>
                  </a:lnTo>
                  <a:lnTo>
                    <a:pt x="306" y="459"/>
                  </a:lnTo>
                  <a:lnTo>
                    <a:pt x="270" y="462"/>
                  </a:lnTo>
                  <a:lnTo>
                    <a:pt x="233" y="461"/>
                  </a:lnTo>
                  <a:lnTo>
                    <a:pt x="196" y="455"/>
                  </a:lnTo>
                  <a:lnTo>
                    <a:pt x="162" y="445"/>
                  </a:lnTo>
                  <a:lnTo>
                    <a:pt x="129" y="431"/>
                  </a:lnTo>
                  <a:lnTo>
                    <a:pt x="99" y="412"/>
                  </a:lnTo>
                  <a:lnTo>
                    <a:pt x="73" y="391"/>
                  </a:lnTo>
                  <a:lnTo>
                    <a:pt x="49" y="366"/>
                  </a:lnTo>
                  <a:lnTo>
                    <a:pt x="30" y="338"/>
                  </a:lnTo>
                  <a:lnTo>
                    <a:pt x="15" y="308"/>
                  </a:lnTo>
                  <a:lnTo>
                    <a:pt x="5" y="276"/>
                  </a:lnTo>
                  <a:lnTo>
                    <a:pt x="0" y="242"/>
                  </a:lnTo>
                  <a:lnTo>
                    <a:pt x="0" y="207"/>
                  </a:lnTo>
                  <a:lnTo>
                    <a:pt x="6" y="172"/>
                  </a:lnTo>
                  <a:lnTo>
                    <a:pt x="17" y="140"/>
                  </a:lnTo>
                  <a:lnTo>
                    <a:pt x="32" y="111"/>
                  </a:lnTo>
                  <a:lnTo>
                    <a:pt x="51" y="84"/>
                  </a:lnTo>
                  <a:lnTo>
                    <a:pt x="74" y="60"/>
                  </a:lnTo>
                  <a:lnTo>
                    <a:pt x="101" y="40"/>
                  </a:lnTo>
                  <a:lnTo>
                    <a:pt x="130" y="24"/>
                  </a:lnTo>
                  <a:lnTo>
                    <a:pt x="162" y="12"/>
                  </a:lnTo>
                  <a:lnTo>
                    <a:pt x="196" y="4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FFDAA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1" name="Freeform 180"/>
            <p:cNvSpPr>
              <a:spLocks/>
            </p:cNvSpPr>
            <p:nvPr/>
          </p:nvSpPr>
          <p:spPr bwMode="auto">
            <a:xfrm>
              <a:off x="5241131" y="1087438"/>
              <a:ext cx="692150" cy="766763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308" y="1"/>
                </a:cxn>
                <a:cxn ang="0">
                  <a:pos x="334" y="4"/>
                </a:cxn>
                <a:cxn ang="0">
                  <a:pos x="357" y="10"/>
                </a:cxn>
                <a:cxn ang="0">
                  <a:pos x="377" y="16"/>
                </a:cxn>
                <a:cxn ang="0">
                  <a:pos x="396" y="25"/>
                </a:cxn>
                <a:cxn ang="0">
                  <a:pos x="413" y="35"/>
                </a:cxn>
                <a:cxn ang="0">
                  <a:pos x="429" y="46"/>
                </a:cxn>
                <a:cxn ang="0">
                  <a:pos x="435" y="71"/>
                </a:cxn>
                <a:cxn ang="0">
                  <a:pos x="436" y="94"/>
                </a:cxn>
                <a:cxn ang="0">
                  <a:pos x="432" y="115"/>
                </a:cxn>
                <a:cxn ang="0">
                  <a:pos x="424" y="134"/>
                </a:cxn>
                <a:cxn ang="0">
                  <a:pos x="412" y="151"/>
                </a:cxn>
                <a:cxn ang="0">
                  <a:pos x="398" y="167"/>
                </a:cxn>
                <a:cxn ang="0">
                  <a:pos x="380" y="181"/>
                </a:cxn>
                <a:cxn ang="0">
                  <a:pos x="361" y="193"/>
                </a:cxn>
                <a:cxn ang="0">
                  <a:pos x="340" y="204"/>
                </a:cxn>
                <a:cxn ang="0">
                  <a:pos x="318" y="213"/>
                </a:cxn>
                <a:cxn ang="0">
                  <a:pos x="295" y="221"/>
                </a:cxn>
                <a:cxn ang="0">
                  <a:pos x="272" y="228"/>
                </a:cxn>
                <a:cxn ang="0">
                  <a:pos x="249" y="233"/>
                </a:cxn>
                <a:cxn ang="0">
                  <a:pos x="228" y="238"/>
                </a:cxn>
                <a:cxn ang="0">
                  <a:pos x="207" y="242"/>
                </a:cxn>
                <a:cxn ang="0">
                  <a:pos x="188" y="245"/>
                </a:cxn>
                <a:cxn ang="0">
                  <a:pos x="172" y="247"/>
                </a:cxn>
                <a:cxn ang="0">
                  <a:pos x="158" y="248"/>
                </a:cxn>
                <a:cxn ang="0">
                  <a:pos x="148" y="249"/>
                </a:cxn>
                <a:cxn ang="0">
                  <a:pos x="141" y="250"/>
                </a:cxn>
                <a:cxn ang="0">
                  <a:pos x="139" y="250"/>
                </a:cxn>
                <a:cxn ang="0">
                  <a:pos x="157" y="283"/>
                </a:cxn>
                <a:cxn ang="0">
                  <a:pos x="170" y="315"/>
                </a:cxn>
                <a:cxn ang="0">
                  <a:pos x="178" y="344"/>
                </a:cxn>
                <a:cxn ang="0">
                  <a:pos x="182" y="372"/>
                </a:cxn>
                <a:cxn ang="0">
                  <a:pos x="182" y="397"/>
                </a:cxn>
                <a:cxn ang="0">
                  <a:pos x="179" y="420"/>
                </a:cxn>
                <a:cxn ang="0">
                  <a:pos x="174" y="440"/>
                </a:cxn>
                <a:cxn ang="0">
                  <a:pos x="167" y="457"/>
                </a:cxn>
                <a:cxn ang="0">
                  <a:pos x="159" y="472"/>
                </a:cxn>
                <a:cxn ang="0">
                  <a:pos x="150" y="483"/>
                </a:cxn>
                <a:cxn ang="0">
                  <a:pos x="119" y="465"/>
                </a:cxn>
                <a:cxn ang="0">
                  <a:pos x="91" y="444"/>
                </a:cxn>
                <a:cxn ang="0">
                  <a:pos x="66" y="420"/>
                </a:cxn>
                <a:cxn ang="0">
                  <a:pos x="45" y="393"/>
                </a:cxn>
                <a:cxn ang="0">
                  <a:pos x="27" y="363"/>
                </a:cxn>
                <a:cxn ang="0">
                  <a:pos x="13" y="332"/>
                </a:cxn>
                <a:cxn ang="0">
                  <a:pos x="3" y="300"/>
                </a:cxn>
                <a:cxn ang="0">
                  <a:pos x="0" y="269"/>
                </a:cxn>
                <a:cxn ang="0">
                  <a:pos x="0" y="237"/>
                </a:cxn>
                <a:cxn ang="0">
                  <a:pos x="6" y="201"/>
                </a:cxn>
                <a:cxn ang="0">
                  <a:pos x="17" y="166"/>
                </a:cxn>
                <a:cxn ang="0">
                  <a:pos x="32" y="135"/>
                </a:cxn>
                <a:cxn ang="0">
                  <a:pos x="51" y="106"/>
                </a:cxn>
                <a:cxn ang="0">
                  <a:pos x="74" y="80"/>
                </a:cxn>
                <a:cxn ang="0">
                  <a:pos x="100" y="57"/>
                </a:cxn>
                <a:cxn ang="0">
                  <a:pos x="130" y="38"/>
                </a:cxn>
                <a:cxn ang="0">
                  <a:pos x="161" y="22"/>
                </a:cxn>
                <a:cxn ang="0">
                  <a:pos x="196" y="10"/>
                </a:cxn>
                <a:cxn ang="0">
                  <a:pos x="232" y="3"/>
                </a:cxn>
                <a:cxn ang="0">
                  <a:pos x="269" y="0"/>
                </a:cxn>
              </a:cxnLst>
              <a:rect l="0" t="0" r="r" b="b"/>
              <a:pathLst>
                <a:path w="436" h="483">
                  <a:moveTo>
                    <a:pt x="269" y="0"/>
                  </a:moveTo>
                  <a:lnTo>
                    <a:pt x="308" y="1"/>
                  </a:lnTo>
                  <a:lnTo>
                    <a:pt x="334" y="4"/>
                  </a:lnTo>
                  <a:lnTo>
                    <a:pt x="357" y="10"/>
                  </a:lnTo>
                  <a:lnTo>
                    <a:pt x="377" y="16"/>
                  </a:lnTo>
                  <a:lnTo>
                    <a:pt x="396" y="25"/>
                  </a:lnTo>
                  <a:lnTo>
                    <a:pt x="413" y="35"/>
                  </a:lnTo>
                  <a:lnTo>
                    <a:pt x="429" y="46"/>
                  </a:lnTo>
                  <a:lnTo>
                    <a:pt x="435" y="71"/>
                  </a:lnTo>
                  <a:lnTo>
                    <a:pt x="436" y="94"/>
                  </a:lnTo>
                  <a:lnTo>
                    <a:pt x="432" y="115"/>
                  </a:lnTo>
                  <a:lnTo>
                    <a:pt x="424" y="134"/>
                  </a:lnTo>
                  <a:lnTo>
                    <a:pt x="412" y="151"/>
                  </a:lnTo>
                  <a:lnTo>
                    <a:pt x="398" y="167"/>
                  </a:lnTo>
                  <a:lnTo>
                    <a:pt x="380" y="181"/>
                  </a:lnTo>
                  <a:lnTo>
                    <a:pt x="361" y="193"/>
                  </a:lnTo>
                  <a:lnTo>
                    <a:pt x="340" y="204"/>
                  </a:lnTo>
                  <a:lnTo>
                    <a:pt x="318" y="213"/>
                  </a:lnTo>
                  <a:lnTo>
                    <a:pt x="295" y="221"/>
                  </a:lnTo>
                  <a:lnTo>
                    <a:pt x="272" y="228"/>
                  </a:lnTo>
                  <a:lnTo>
                    <a:pt x="249" y="233"/>
                  </a:lnTo>
                  <a:lnTo>
                    <a:pt x="228" y="238"/>
                  </a:lnTo>
                  <a:lnTo>
                    <a:pt x="207" y="242"/>
                  </a:lnTo>
                  <a:lnTo>
                    <a:pt x="188" y="245"/>
                  </a:lnTo>
                  <a:lnTo>
                    <a:pt x="172" y="247"/>
                  </a:lnTo>
                  <a:lnTo>
                    <a:pt x="158" y="248"/>
                  </a:lnTo>
                  <a:lnTo>
                    <a:pt x="148" y="249"/>
                  </a:lnTo>
                  <a:lnTo>
                    <a:pt x="141" y="250"/>
                  </a:lnTo>
                  <a:lnTo>
                    <a:pt x="139" y="250"/>
                  </a:lnTo>
                  <a:lnTo>
                    <a:pt x="157" y="283"/>
                  </a:lnTo>
                  <a:lnTo>
                    <a:pt x="170" y="315"/>
                  </a:lnTo>
                  <a:lnTo>
                    <a:pt x="178" y="344"/>
                  </a:lnTo>
                  <a:lnTo>
                    <a:pt x="182" y="372"/>
                  </a:lnTo>
                  <a:lnTo>
                    <a:pt x="182" y="397"/>
                  </a:lnTo>
                  <a:lnTo>
                    <a:pt x="179" y="420"/>
                  </a:lnTo>
                  <a:lnTo>
                    <a:pt x="174" y="440"/>
                  </a:lnTo>
                  <a:lnTo>
                    <a:pt x="167" y="457"/>
                  </a:lnTo>
                  <a:lnTo>
                    <a:pt x="159" y="472"/>
                  </a:lnTo>
                  <a:lnTo>
                    <a:pt x="150" y="483"/>
                  </a:lnTo>
                  <a:lnTo>
                    <a:pt x="119" y="465"/>
                  </a:lnTo>
                  <a:lnTo>
                    <a:pt x="91" y="444"/>
                  </a:lnTo>
                  <a:lnTo>
                    <a:pt x="66" y="420"/>
                  </a:lnTo>
                  <a:lnTo>
                    <a:pt x="45" y="393"/>
                  </a:lnTo>
                  <a:lnTo>
                    <a:pt x="27" y="363"/>
                  </a:lnTo>
                  <a:lnTo>
                    <a:pt x="13" y="332"/>
                  </a:lnTo>
                  <a:lnTo>
                    <a:pt x="3" y="300"/>
                  </a:lnTo>
                  <a:lnTo>
                    <a:pt x="0" y="269"/>
                  </a:lnTo>
                  <a:lnTo>
                    <a:pt x="0" y="237"/>
                  </a:lnTo>
                  <a:lnTo>
                    <a:pt x="6" y="201"/>
                  </a:lnTo>
                  <a:lnTo>
                    <a:pt x="17" y="166"/>
                  </a:lnTo>
                  <a:lnTo>
                    <a:pt x="32" y="135"/>
                  </a:lnTo>
                  <a:lnTo>
                    <a:pt x="51" y="106"/>
                  </a:lnTo>
                  <a:lnTo>
                    <a:pt x="74" y="80"/>
                  </a:lnTo>
                  <a:lnTo>
                    <a:pt x="100" y="57"/>
                  </a:lnTo>
                  <a:lnTo>
                    <a:pt x="130" y="38"/>
                  </a:lnTo>
                  <a:lnTo>
                    <a:pt x="161" y="22"/>
                  </a:lnTo>
                  <a:lnTo>
                    <a:pt x="196" y="10"/>
                  </a:lnTo>
                  <a:lnTo>
                    <a:pt x="232" y="3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2" name="Freeform 181"/>
            <p:cNvSpPr>
              <a:spLocks/>
            </p:cNvSpPr>
            <p:nvPr/>
          </p:nvSpPr>
          <p:spPr bwMode="auto">
            <a:xfrm>
              <a:off x="5237956" y="1068388"/>
              <a:ext cx="693738" cy="776288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309" y="1"/>
                </a:cxn>
                <a:cxn ang="0">
                  <a:pos x="340" y="5"/>
                </a:cxn>
                <a:cxn ang="0">
                  <a:pos x="366" y="12"/>
                </a:cxn>
                <a:cxn ang="0">
                  <a:pos x="389" y="22"/>
                </a:cxn>
                <a:cxn ang="0">
                  <a:pos x="410" y="33"/>
                </a:cxn>
                <a:cxn ang="0">
                  <a:pos x="430" y="46"/>
                </a:cxn>
                <a:cxn ang="0">
                  <a:pos x="436" y="71"/>
                </a:cxn>
                <a:cxn ang="0">
                  <a:pos x="437" y="94"/>
                </a:cxn>
                <a:cxn ang="0">
                  <a:pos x="433" y="115"/>
                </a:cxn>
                <a:cxn ang="0">
                  <a:pos x="425" y="134"/>
                </a:cxn>
                <a:cxn ang="0">
                  <a:pos x="413" y="151"/>
                </a:cxn>
                <a:cxn ang="0">
                  <a:pos x="399" y="167"/>
                </a:cxn>
                <a:cxn ang="0">
                  <a:pos x="381" y="181"/>
                </a:cxn>
                <a:cxn ang="0">
                  <a:pos x="362" y="193"/>
                </a:cxn>
                <a:cxn ang="0">
                  <a:pos x="341" y="204"/>
                </a:cxn>
                <a:cxn ang="0">
                  <a:pos x="318" y="213"/>
                </a:cxn>
                <a:cxn ang="0">
                  <a:pos x="295" y="221"/>
                </a:cxn>
                <a:cxn ang="0">
                  <a:pos x="272" y="228"/>
                </a:cxn>
                <a:cxn ang="0">
                  <a:pos x="228" y="238"/>
                </a:cxn>
                <a:cxn ang="0">
                  <a:pos x="207" y="242"/>
                </a:cxn>
                <a:cxn ang="0">
                  <a:pos x="188" y="245"/>
                </a:cxn>
                <a:cxn ang="0">
                  <a:pos x="172" y="247"/>
                </a:cxn>
                <a:cxn ang="0">
                  <a:pos x="158" y="248"/>
                </a:cxn>
                <a:cxn ang="0">
                  <a:pos x="148" y="249"/>
                </a:cxn>
                <a:cxn ang="0">
                  <a:pos x="141" y="250"/>
                </a:cxn>
                <a:cxn ang="0">
                  <a:pos x="139" y="250"/>
                </a:cxn>
                <a:cxn ang="0">
                  <a:pos x="157" y="282"/>
                </a:cxn>
                <a:cxn ang="0">
                  <a:pos x="170" y="312"/>
                </a:cxn>
                <a:cxn ang="0">
                  <a:pos x="178" y="340"/>
                </a:cxn>
                <a:cxn ang="0">
                  <a:pos x="183" y="366"/>
                </a:cxn>
                <a:cxn ang="0">
                  <a:pos x="185" y="390"/>
                </a:cxn>
                <a:cxn ang="0">
                  <a:pos x="183" y="411"/>
                </a:cxn>
                <a:cxn ang="0">
                  <a:pos x="180" y="431"/>
                </a:cxn>
                <a:cxn ang="0">
                  <a:pos x="174" y="447"/>
                </a:cxn>
                <a:cxn ang="0">
                  <a:pos x="166" y="462"/>
                </a:cxn>
                <a:cxn ang="0">
                  <a:pos x="158" y="474"/>
                </a:cxn>
                <a:cxn ang="0">
                  <a:pos x="149" y="483"/>
                </a:cxn>
                <a:cxn ang="0">
                  <a:pos x="140" y="489"/>
                </a:cxn>
                <a:cxn ang="0">
                  <a:pos x="108" y="468"/>
                </a:cxn>
                <a:cxn ang="0">
                  <a:pos x="79" y="443"/>
                </a:cxn>
                <a:cxn ang="0">
                  <a:pos x="54" y="415"/>
                </a:cxn>
                <a:cxn ang="0">
                  <a:pos x="33" y="384"/>
                </a:cxn>
                <a:cxn ang="0">
                  <a:pos x="17" y="351"/>
                </a:cxn>
                <a:cxn ang="0">
                  <a:pos x="6" y="315"/>
                </a:cxn>
                <a:cxn ang="0">
                  <a:pos x="0" y="277"/>
                </a:cxn>
                <a:cxn ang="0">
                  <a:pos x="1" y="238"/>
                </a:cxn>
                <a:cxn ang="0">
                  <a:pos x="7" y="201"/>
                </a:cxn>
                <a:cxn ang="0">
                  <a:pos x="18" y="167"/>
                </a:cxn>
                <a:cxn ang="0">
                  <a:pos x="33" y="135"/>
                </a:cxn>
                <a:cxn ang="0">
                  <a:pos x="52" y="106"/>
                </a:cxn>
                <a:cxn ang="0">
                  <a:pos x="75" y="80"/>
                </a:cxn>
                <a:cxn ang="0">
                  <a:pos x="101" y="57"/>
                </a:cxn>
                <a:cxn ang="0">
                  <a:pos x="130" y="38"/>
                </a:cxn>
                <a:cxn ang="0">
                  <a:pos x="162" y="22"/>
                </a:cxn>
                <a:cxn ang="0">
                  <a:pos x="196" y="10"/>
                </a:cxn>
                <a:cxn ang="0">
                  <a:pos x="232" y="3"/>
                </a:cxn>
                <a:cxn ang="0">
                  <a:pos x="270" y="0"/>
                </a:cxn>
              </a:cxnLst>
              <a:rect l="0" t="0" r="r" b="b"/>
              <a:pathLst>
                <a:path w="437" h="489">
                  <a:moveTo>
                    <a:pt x="270" y="0"/>
                  </a:moveTo>
                  <a:lnTo>
                    <a:pt x="309" y="1"/>
                  </a:lnTo>
                  <a:lnTo>
                    <a:pt x="340" y="5"/>
                  </a:lnTo>
                  <a:lnTo>
                    <a:pt x="366" y="12"/>
                  </a:lnTo>
                  <a:lnTo>
                    <a:pt x="389" y="22"/>
                  </a:lnTo>
                  <a:lnTo>
                    <a:pt x="410" y="33"/>
                  </a:lnTo>
                  <a:lnTo>
                    <a:pt x="430" y="46"/>
                  </a:lnTo>
                  <a:lnTo>
                    <a:pt x="436" y="71"/>
                  </a:lnTo>
                  <a:lnTo>
                    <a:pt x="437" y="94"/>
                  </a:lnTo>
                  <a:lnTo>
                    <a:pt x="433" y="115"/>
                  </a:lnTo>
                  <a:lnTo>
                    <a:pt x="425" y="134"/>
                  </a:lnTo>
                  <a:lnTo>
                    <a:pt x="413" y="151"/>
                  </a:lnTo>
                  <a:lnTo>
                    <a:pt x="399" y="167"/>
                  </a:lnTo>
                  <a:lnTo>
                    <a:pt x="381" y="181"/>
                  </a:lnTo>
                  <a:lnTo>
                    <a:pt x="362" y="193"/>
                  </a:lnTo>
                  <a:lnTo>
                    <a:pt x="341" y="204"/>
                  </a:lnTo>
                  <a:lnTo>
                    <a:pt x="318" y="213"/>
                  </a:lnTo>
                  <a:lnTo>
                    <a:pt x="295" y="221"/>
                  </a:lnTo>
                  <a:lnTo>
                    <a:pt x="272" y="228"/>
                  </a:lnTo>
                  <a:lnTo>
                    <a:pt x="228" y="238"/>
                  </a:lnTo>
                  <a:lnTo>
                    <a:pt x="207" y="242"/>
                  </a:lnTo>
                  <a:lnTo>
                    <a:pt x="188" y="245"/>
                  </a:lnTo>
                  <a:lnTo>
                    <a:pt x="172" y="247"/>
                  </a:lnTo>
                  <a:lnTo>
                    <a:pt x="158" y="248"/>
                  </a:lnTo>
                  <a:lnTo>
                    <a:pt x="148" y="249"/>
                  </a:lnTo>
                  <a:lnTo>
                    <a:pt x="141" y="250"/>
                  </a:lnTo>
                  <a:lnTo>
                    <a:pt x="139" y="250"/>
                  </a:lnTo>
                  <a:lnTo>
                    <a:pt x="157" y="282"/>
                  </a:lnTo>
                  <a:lnTo>
                    <a:pt x="170" y="312"/>
                  </a:lnTo>
                  <a:lnTo>
                    <a:pt x="178" y="340"/>
                  </a:lnTo>
                  <a:lnTo>
                    <a:pt x="183" y="366"/>
                  </a:lnTo>
                  <a:lnTo>
                    <a:pt x="185" y="390"/>
                  </a:lnTo>
                  <a:lnTo>
                    <a:pt x="183" y="411"/>
                  </a:lnTo>
                  <a:lnTo>
                    <a:pt x="180" y="431"/>
                  </a:lnTo>
                  <a:lnTo>
                    <a:pt x="174" y="447"/>
                  </a:lnTo>
                  <a:lnTo>
                    <a:pt x="166" y="462"/>
                  </a:lnTo>
                  <a:lnTo>
                    <a:pt x="158" y="474"/>
                  </a:lnTo>
                  <a:lnTo>
                    <a:pt x="149" y="483"/>
                  </a:lnTo>
                  <a:lnTo>
                    <a:pt x="140" y="489"/>
                  </a:lnTo>
                  <a:lnTo>
                    <a:pt x="108" y="468"/>
                  </a:lnTo>
                  <a:lnTo>
                    <a:pt x="79" y="443"/>
                  </a:lnTo>
                  <a:lnTo>
                    <a:pt x="54" y="415"/>
                  </a:lnTo>
                  <a:lnTo>
                    <a:pt x="33" y="384"/>
                  </a:lnTo>
                  <a:lnTo>
                    <a:pt x="17" y="351"/>
                  </a:lnTo>
                  <a:lnTo>
                    <a:pt x="6" y="315"/>
                  </a:lnTo>
                  <a:lnTo>
                    <a:pt x="0" y="277"/>
                  </a:lnTo>
                  <a:lnTo>
                    <a:pt x="1" y="238"/>
                  </a:lnTo>
                  <a:lnTo>
                    <a:pt x="7" y="201"/>
                  </a:lnTo>
                  <a:lnTo>
                    <a:pt x="18" y="167"/>
                  </a:lnTo>
                  <a:lnTo>
                    <a:pt x="33" y="135"/>
                  </a:lnTo>
                  <a:lnTo>
                    <a:pt x="52" y="106"/>
                  </a:lnTo>
                  <a:lnTo>
                    <a:pt x="75" y="80"/>
                  </a:lnTo>
                  <a:lnTo>
                    <a:pt x="101" y="57"/>
                  </a:lnTo>
                  <a:lnTo>
                    <a:pt x="130" y="38"/>
                  </a:lnTo>
                  <a:lnTo>
                    <a:pt x="162" y="22"/>
                  </a:lnTo>
                  <a:lnTo>
                    <a:pt x="196" y="10"/>
                  </a:lnTo>
                  <a:lnTo>
                    <a:pt x="232" y="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3" name="Freeform 182"/>
            <p:cNvSpPr>
              <a:spLocks/>
            </p:cNvSpPr>
            <p:nvPr/>
          </p:nvSpPr>
          <p:spPr bwMode="auto">
            <a:xfrm>
              <a:off x="4979193" y="2068513"/>
              <a:ext cx="628650" cy="346075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96" y="170"/>
                </a:cxn>
                <a:cxn ang="0">
                  <a:pos x="393" y="171"/>
                </a:cxn>
                <a:cxn ang="0">
                  <a:pos x="386" y="174"/>
                </a:cxn>
                <a:cxn ang="0">
                  <a:pos x="375" y="178"/>
                </a:cxn>
                <a:cxn ang="0">
                  <a:pos x="359" y="183"/>
                </a:cxn>
                <a:cxn ang="0">
                  <a:pos x="340" y="188"/>
                </a:cxn>
                <a:cxn ang="0">
                  <a:pos x="318" y="194"/>
                </a:cxn>
                <a:cxn ang="0">
                  <a:pos x="293" y="200"/>
                </a:cxn>
                <a:cxn ang="0">
                  <a:pos x="266" y="206"/>
                </a:cxn>
                <a:cxn ang="0">
                  <a:pos x="238" y="211"/>
                </a:cxn>
                <a:cxn ang="0">
                  <a:pos x="208" y="215"/>
                </a:cxn>
                <a:cxn ang="0">
                  <a:pos x="177" y="217"/>
                </a:cxn>
                <a:cxn ang="0">
                  <a:pos x="145" y="218"/>
                </a:cxn>
                <a:cxn ang="0">
                  <a:pos x="113" y="216"/>
                </a:cxn>
                <a:cxn ang="0">
                  <a:pos x="82" y="212"/>
                </a:cxn>
                <a:cxn ang="0">
                  <a:pos x="51" y="206"/>
                </a:cxn>
                <a:cxn ang="0">
                  <a:pos x="22" y="196"/>
                </a:cxn>
                <a:cxn ang="0">
                  <a:pos x="21" y="194"/>
                </a:cxn>
                <a:cxn ang="0">
                  <a:pos x="17" y="189"/>
                </a:cxn>
                <a:cxn ang="0">
                  <a:pos x="13" y="180"/>
                </a:cxn>
                <a:cxn ang="0">
                  <a:pos x="8" y="168"/>
                </a:cxn>
                <a:cxn ang="0">
                  <a:pos x="4" y="154"/>
                </a:cxn>
                <a:cxn ang="0">
                  <a:pos x="1" y="138"/>
                </a:cxn>
                <a:cxn ang="0">
                  <a:pos x="0" y="121"/>
                </a:cxn>
                <a:cxn ang="0">
                  <a:pos x="1" y="101"/>
                </a:cxn>
                <a:cxn ang="0">
                  <a:pos x="7" y="81"/>
                </a:cxn>
                <a:cxn ang="0">
                  <a:pos x="10" y="81"/>
                </a:cxn>
                <a:cxn ang="0">
                  <a:pos x="20" y="80"/>
                </a:cxn>
                <a:cxn ang="0">
                  <a:pos x="36" y="78"/>
                </a:cxn>
                <a:cxn ang="0">
                  <a:pos x="56" y="76"/>
                </a:cxn>
                <a:cxn ang="0">
                  <a:pos x="81" y="73"/>
                </a:cxn>
                <a:cxn ang="0">
                  <a:pos x="109" y="69"/>
                </a:cxn>
                <a:cxn ang="0">
                  <a:pos x="139" y="64"/>
                </a:cxn>
                <a:cxn ang="0">
                  <a:pos x="203" y="52"/>
                </a:cxn>
                <a:cxn ang="0">
                  <a:pos x="236" y="44"/>
                </a:cxn>
                <a:cxn ang="0">
                  <a:pos x="268" y="35"/>
                </a:cxn>
                <a:cxn ang="0">
                  <a:pos x="298" y="24"/>
                </a:cxn>
                <a:cxn ang="0">
                  <a:pos x="326" y="13"/>
                </a:cxn>
                <a:cxn ang="0">
                  <a:pos x="351" y="0"/>
                </a:cxn>
              </a:cxnLst>
              <a:rect l="0" t="0" r="r" b="b"/>
              <a:pathLst>
                <a:path w="396" h="218">
                  <a:moveTo>
                    <a:pt x="351" y="0"/>
                  </a:moveTo>
                  <a:lnTo>
                    <a:pt x="396" y="170"/>
                  </a:lnTo>
                  <a:lnTo>
                    <a:pt x="393" y="171"/>
                  </a:lnTo>
                  <a:lnTo>
                    <a:pt x="386" y="174"/>
                  </a:lnTo>
                  <a:lnTo>
                    <a:pt x="375" y="178"/>
                  </a:lnTo>
                  <a:lnTo>
                    <a:pt x="359" y="183"/>
                  </a:lnTo>
                  <a:lnTo>
                    <a:pt x="340" y="188"/>
                  </a:lnTo>
                  <a:lnTo>
                    <a:pt x="318" y="194"/>
                  </a:lnTo>
                  <a:lnTo>
                    <a:pt x="293" y="200"/>
                  </a:lnTo>
                  <a:lnTo>
                    <a:pt x="266" y="206"/>
                  </a:lnTo>
                  <a:lnTo>
                    <a:pt x="238" y="211"/>
                  </a:lnTo>
                  <a:lnTo>
                    <a:pt x="208" y="215"/>
                  </a:lnTo>
                  <a:lnTo>
                    <a:pt x="177" y="217"/>
                  </a:lnTo>
                  <a:lnTo>
                    <a:pt x="145" y="218"/>
                  </a:lnTo>
                  <a:lnTo>
                    <a:pt x="113" y="216"/>
                  </a:lnTo>
                  <a:lnTo>
                    <a:pt x="82" y="212"/>
                  </a:lnTo>
                  <a:lnTo>
                    <a:pt x="51" y="206"/>
                  </a:lnTo>
                  <a:lnTo>
                    <a:pt x="22" y="196"/>
                  </a:lnTo>
                  <a:lnTo>
                    <a:pt x="21" y="194"/>
                  </a:lnTo>
                  <a:lnTo>
                    <a:pt x="17" y="189"/>
                  </a:lnTo>
                  <a:lnTo>
                    <a:pt x="13" y="180"/>
                  </a:lnTo>
                  <a:lnTo>
                    <a:pt x="8" y="168"/>
                  </a:lnTo>
                  <a:lnTo>
                    <a:pt x="4" y="154"/>
                  </a:lnTo>
                  <a:lnTo>
                    <a:pt x="1" y="138"/>
                  </a:lnTo>
                  <a:lnTo>
                    <a:pt x="0" y="121"/>
                  </a:lnTo>
                  <a:lnTo>
                    <a:pt x="1" y="101"/>
                  </a:lnTo>
                  <a:lnTo>
                    <a:pt x="7" y="81"/>
                  </a:lnTo>
                  <a:lnTo>
                    <a:pt x="10" y="81"/>
                  </a:lnTo>
                  <a:lnTo>
                    <a:pt x="20" y="80"/>
                  </a:lnTo>
                  <a:lnTo>
                    <a:pt x="36" y="78"/>
                  </a:lnTo>
                  <a:lnTo>
                    <a:pt x="56" y="76"/>
                  </a:lnTo>
                  <a:lnTo>
                    <a:pt x="81" y="73"/>
                  </a:lnTo>
                  <a:lnTo>
                    <a:pt x="109" y="69"/>
                  </a:lnTo>
                  <a:lnTo>
                    <a:pt x="139" y="64"/>
                  </a:lnTo>
                  <a:lnTo>
                    <a:pt x="203" y="52"/>
                  </a:lnTo>
                  <a:lnTo>
                    <a:pt x="236" y="44"/>
                  </a:lnTo>
                  <a:lnTo>
                    <a:pt x="268" y="35"/>
                  </a:lnTo>
                  <a:lnTo>
                    <a:pt x="298" y="24"/>
                  </a:lnTo>
                  <a:lnTo>
                    <a:pt x="326" y="1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4" name="Freeform 183"/>
            <p:cNvSpPr>
              <a:spLocks/>
            </p:cNvSpPr>
            <p:nvPr/>
          </p:nvSpPr>
          <p:spPr bwMode="auto">
            <a:xfrm>
              <a:off x="6080918" y="1965325"/>
              <a:ext cx="225425" cy="806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12"/>
                </a:cxn>
                <a:cxn ang="0">
                  <a:pos x="142" y="486"/>
                </a:cxn>
                <a:cxn ang="0">
                  <a:pos x="96" y="508"/>
                </a:cxn>
                <a:cxn ang="0">
                  <a:pos x="88" y="484"/>
                </a:cxn>
                <a:cxn ang="0">
                  <a:pos x="78" y="457"/>
                </a:cxn>
                <a:cxn ang="0">
                  <a:pos x="69" y="428"/>
                </a:cxn>
                <a:cxn ang="0">
                  <a:pos x="59" y="395"/>
                </a:cxn>
                <a:cxn ang="0">
                  <a:pos x="49" y="357"/>
                </a:cxn>
                <a:cxn ang="0">
                  <a:pos x="38" y="314"/>
                </a:cxn>
                <a:cxn ang="0">
                  <a:pos x="28" y="266"/>
                </a:cxn>
                <a:cxn ang="0">
                  <a:pos x="19" y="213"/>
                </a:cxn>
                <a:cxn ang="0">
                  <a:pos x="11" y="166"/>
                </a:cxn>
                <a:cxn ang="0">
                  <a:pos x="7" y="124"/>
                </a:cxn>
                <a:cxn ang="0">
                  <a:pos x="4" y="87"/>
                </a:cxn>
                <a:cxn ang="0">
                  <a:pos x="2" y="57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2" h="508">
                  <a:moveTo>
                    <a:pt x="0" y="0"/>
                  </a:moveTo>
                  <a:lnTo>
                    <a:pt x="31" y="12"/>
                  </a:lnTo>
                  <a:lnTo>
                    <a:pt x="142" y="486"/>
                  </a:lnTo>
                  <a:lnTo>
                    <a:pt x="96" y="508"/>
                  </a:lnTo>
                  <a:lnTo>
                    <a:pt x="88" y="484"/>
                  </a:lnTo>
                  <a:lnTo>
                    <a:pt x="78" y="457"/>
                  </a:lnTo>
                  <a:lnTo>
                    <a:pt x="69" y="428"/>
                  </a:lnTo>
                  <a:lnTo>
                    <a:pt x="59" y="395"/>
                  </a:lnTo>
                  <a:lnTo>
                    <a:pt x="49" y="357"/>
                  </a:lnTo>
                  <a:lnTo>
                    <a:pt x="38" y="314"/>
                  </a:lnTo>
                  <a:lnTo>
                    <a:pt x="28" y="266"/>
                  </a:lnTo>
                  <a:lnTo>
                    <a:pt x="19" y="213"/>
                  </a:lnTo>
                  <a:lnTo>
                    <a:pt x="11" y="166"/>
                  </a:lnTo>
                  <a:lnTo>
                    <a:pt x="7" y="124"/>
                  </a:lnTo>
                  <a:lnTo>
                    <a:pt x="4" y="87"/>
                  </a:lnTo>
                  <a:lnTo>
                    <a:pt x="2" y="57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5" name="Freeform 184"/>
            <p:cNvSpPr>
              <a:spLocks/>
            </p:cNvSpPr>
            <p:nvPr/>
          </p:nvSpPr>
          <p:spPr bwMode="auto">
            <a:xfrm>
              <a:off x="5634831" y="3343275"/>
              <a:ext cx="215900" cy="292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1"/>
                </a:cxn>
                <a:cxn ang="0">
                  <a:pos x="9" y="45"/>
                </a:cxn>
                <a:cxn ang="0">
                  <a:pos x="17" y="70"/>
                </a:cxn>
                <a:cxn ang="0">
                  <a:pos x="24" y="89"/>
                </a:cxn>
                <a:cxn ang="0">
                  <a:pos x="31" y="103"/>
                </a:cxn>
                <a:cxn ang="0">
                  <a:pos x="38" y="111"/>
                </a:cxn>
                <a:cxn ang="0">
                  <a:pos x="43" y="117"/>
                </a:cxn>
                <a:cxn ang="0">
                  <a:pos x="46" y="119"/>
                </a:cxn>
                <a:cxn ang="0">
                  <a:pos x="47" y="120"/>
                </a:cxn>
                <a:cxn ang="0">
                  <a:pos x="49" y="120"/>
                </a:cxn>
                <a:cxn ang="0">
                  <a:pos x="55" y="119"/>
                </a:cxn>
                <a:cxn ang="0">
                  <a:pos x="76" y="119"/>
                </a:cxn>
                <a:cxn ang="0">
                  <a:pos x="89" y="120"/>
                </a:cxn>
                <a:cxn ang="0">
                  <a:pos x="102" y="123"/>
                </a:cxn>
                <a:cxn ang="0">
                  <a:pos x="115" y="128"/>
                </a:cxn>
                <a:cxn ang="0">
                  <a:pos x="127" y="135"/>
                </a:cxn>
                <a:cxn ang="0">
                  <a:pos x="136" y="145"/>
                </a:cxn>
                <a:cxn ang="0">
                  <a:pos x="38" y="184"/>
                </a:cxn>
                <a:cxn ang="0">
                  <a:pos x="32" y="165"/>
                </a:cxn>
                <a:cxn ang="0">
                  <a:pos x="26" y="142"/>
                </a:cxn>
                <a:cxn ang="0">
                  <a:pos x="19" y="115"/>
                </a:cxn>
                <a:cxn ang="0">
                  <a:pos x="12" y="86"/>
                </a:cxn>
                <a:cxn ang="0">
                  <a:pos x="2" y="28"/>
                </a:cxn>
                <a:cxn ang="0">
                  <a:pos x="0" y="0"/>
                </a:cxn>
              </a:cxnLst>
              <a:rect l="0" t="0" r="r" b="b"/>
              <a:pathLst>
                <a:path w="136" h="184">
                  <a:moveTo>
                    <a:pt x="0" y="0"/>
                  </a:moveTo>
                  <a:lnTo>
                    <a:pt x="4" y="21"/>
                  </a:lnTo>
                  <a:lnTo>
                    <a:pt x="9" y="45"/>
                  </a:lnTo>
                  <a:lnTo>
                    <a:pt x="17" y="70"/>
                  </a:lnTo>
                  <a:lnTo>
                    <a:pt x="24" y="89"/>
                  </a:lnTo>
                  <a:lnTo>
                    <a:pt x="31" y="103"/>
                  </a:lnTo>
                  <a:lnTo>
                    <a:pt x="38" y="111"/>
                  </a:lnTo>
                  <a:lnTo>
                    <a:pt x="43" y="117"/>
                  </a:lnTo>
                  <a:lnTo>
                    <a:pt x="46" y="119"/>
                  </a:lnTo>
                  <a:lnTo>
                    <a:pt x="47" y="120"/>
                  </a:lnTo>
                  <a:lnTo>
                    <a:pt x="49" y="120"/>
                  </a:lnTo>
                  <a:lnTo>
                    <a:pt x="55" y="119"/>
                  </a:lnTo>
                  <a:lnTo>
                    <a:pt x="76" y="119"/>
                  </a:lnTo>
                  <a:lnTo>
                    <a:pt x="89" y="120"/>
                  </a:lnTo>
                  <a:lnTo>
                    <a:pt x="102" y="123"/>
                  </a:lnTo>
                  <a:lnTo>
                    <a:pt x="115" y="128"/>
                  </a:lnTo>
                  <a:lnTo>
                    <a:pt x="127" y="135"/>
                  </a:lnTo>
                  <a:lnTo>
                    <a:pt x="136" y="145"/>
                  </a:lnTo>
                  <a:lnTo>
                    <a:pt x="38" y="184"/>
                  </a:lnTo>
                  <a:lnTo>
                    <a:pt x="32" y="165"/>
                  </a:lnTo>
                  <a:lnTo>
                    <a:pt x="26" y="142"/>
                  </a:lnTo>
                  <a:lnTo>
                    <a:pt x="19" y="115"/>
                  </a:lnTo>
                  <a:lnTo>
                    <a:pt x="12" y="86"/>
                  </a:lnTo>
                  <a:lnTo>
                    <a:pt x="2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6" name="Freeform 185"/>
            <p:cNvSpPr>
              <a:spLocks/>
            </p:cNvSpPr>
            <p:nvPr/>
          </p:nvSpPr>
          <p:spPr bwMode="auto">
            <a:xfrm>
              <a:off x="6233318" y="2719388"/>
              <a:ext cx="117475" cy="16827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2" y="3"/>
                </a:cxn>
                <a:cxn ang="0">
                  <a:pos x="53" y="9"/>
                </a:cxn>
                <a:cxn ang="0">
                  <a:pos x="56" y="20"/>
                </a:cxn>
                <a:cxn ang="0">
                  <a:pos x="59" y="32"/>
                </a:cxn>
                <a:cxn ang="0">
                  <a:pos x="67" y="60"/>
                </a:cxn>
                <a:cxn ang="0">
                  <a:pos x="70" y="74"/>
                </a:cxn>
                <a:cxn ang="0">
                  <a:pos x="74" y="86"/>
                </a:cxn>
                <a:cxn ang="0">
                  <a:pos x="67" y="89"/>
                </a:cxn>
                <a:cxn ang="0">
                  <a:pos x="58" y="93"/>
                </a:cxn>
                <a:cxn ang="0">
                  <a:pos x="48" y="98"/>
                </a:cxn>
                <a:cxn ang="0">
                  <a:pos x="36" y="102"/>
                </a:cxn>
                <a:cxn ang="0">
                  <a:pos x="26" y="106"/>
                </a:cxn>
                <a:cxn ang="0">
                  <a:pos x="25" y="104"/>
                </a:cxn>
                <a:cxn ang="0">
                  <a:pos x="22" y="97"/>
                </a:cxn>
                <a:cxn ang="0">
                  <a:pos x="18" y="86"/>
                </a:cxn>
                <a:cxn ang="0">
                  <a:pos x="13" y="72"/>
                </a:cxn>
                <a:cxn ang="0">
                  <a:pos x="0" y="33"/>
                </a:cxn>
                <a:cxn ang="0">
                  <a:pos x="12" y="27"/>
                </a:cxn>
                <a:cxn ang="0">
                  <a:pos x="21" y="22"/>
                </a:cxn>
                <a:cxn ang="0">
                  <a:pos x="29" y="18"/>
                </a:cxn>
                <a:cxn ang="0">
                  <a:pos x="35" y="13"/>
                </a:cxn>
                <a:cxn ang="0">
                  <a:pos x="42" y="7"/>
                </a:cxn>
                <a:cxn ang="0">
                  <a:pos x="51" y="0"/>
                </a:cxn>
              </a:cxnLst>
              <a:rect l="0" t="0" r="r" b="b"/>
              <a:pathLst>
                <a:path w="74" h="106">
                  <a:moveTo>
                    <a:pt x="51" y="0"/>
                  </a:moveTo>
                  <a:lnTo>
                    <a:pt x="52" y="3"/>
                  </a:lnTo>
                  <a:lnTo>
                    <a:pt x="53" y="9"/>
                  </a:lnTo>
                  <a:lnTo>
                    <a:pt x="56" y="20"/>
                  </a:lnTo>
                  <a:lnTo>
                    <a:pt x="59" y="32"/>
                  </a:lnTo>
                  <a:lnTo>
                    <a:pt x="67" y="60"/>
                  </a:lnTo>
                  <a:lnTo>
                    <a:pt x="70" y="74"/>
                  </a:lnTo>
                  <a:lnTo>
                    <a:pt x="74" y="86"/>
                  </a:lnTo>
                  <a:lnTo>
                    <a:pt x="67" y="89"/>
                  </a:lnTo>
                  <a:lnTo>
                    <a:pt x="58" y="93"/>
                  </a:lnTo>
                  <a:lnTo>
                    <a:pt x="48" y="98"/>
                  </a:lnTo>
                  <a:lnTo>
                    <a:pt x="36" y="102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2" y="97"/>
                  </a:lnTo>
                  <a:lnTo>
                    <a:pt x="18" y="86"/>
                  </a:lnTo>
                  <a:lnTo>
                    <a:pt x="13" y="72"/>
                  </a:lnTo>
                  <a:lnTo>
                    <a:pt x="0" y="33"/>
                  </a:lnTo>
                  <a:lnTo>
                    <a:pt x="12" y="27"/>
                  </a:lnTo>
                  <a:lnTo>
                    <a:pt x="21" y="22"/>
                  </a:lnTo>
                  <a:lnTo>
                    <a:pt x="29" y="18"/>
                  </a:lnTo>
                  <a:lnTo>
                    <a:pt x="35" y="13"/>
                  </a:lnTo>
                  <a:lnTo>
                    <a:pt x="42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7" name="Freeform 186"/>
            <p:cNvSpPr>
              <a:spLocks/>
            </p:cNvSpPr>
            <p:nvPr/>
          </p:nvSpPr>
          <p:spPr bwMode="auto">
            <a:xfrm>
              <a:off x="5730081" y="2833688"/>
              <a:ext cx="320675" cy="169863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96" y="39"/>
                </a:cxn>
                <a:cxn ang="0">
                  <a:pos x="202" y="78"/>
                </a:cxn>
                <a:cxn ang="0">
                  <a:pos x="199" y="79"/>
                </a:cxn>
                <a:cxn ang="0">
                  <a:pos x="191" y="81"/>
                </a:cxn>
                <a:cxn ang="0">
                  <a:pos x="178" y="84"/>
                </a:cxn>
                <a:cxn ang="0">
                  <a:pos x="162" y="88"/>
                </a:cxn>
                <a:cxn ang="0">
                  <a:pos x="142" y="92"/>
                </a:cxn>
                <a:cxn ang="0">
                  <a:pos x="121" y="97"/>
                </a:cxn>
                <a:cxn ang="0">
                  <a:pos x="97" y="100"/>
                </a:cxn>
                <a:cxn ang="0">
                  <a:pos x="72" y="104"/>
                </a:cxn>
                <a:cxn ang="0">
                  <a:pos x="48" y="106"/>
                </a:cxn>
                <a:cxn ang="0">
                  <a:pos x="23" y="107"/>
                </a:cxn>
                <a:cxn ang="0">
                  <a:pos x="0" y="107"/>
                </a:cxn>
                <a:cxn ang="0">
                  <a:pos x="16" y="63"/>
                </a:cxn>
                <a:cxn ang="0">
                  <a:pos x="32" y="16"/>
                </a:cxn>
                <a:cxn ang="0">
                  <a:pos x="45" y="16"/>
                </a:cxn>
                <a:cxn ang="0">
                  <a:pos x="59" y="15"/>
                </a:cxn>
                <a:cxn ang="0">
                  <a:pos x="79" y="14"/>
                </a:cxn>
                <a:cxn ang="0">
                  <a:pos x="102" y="12"/>
                </a:cxn>
                <a:cxn ang="0">
                  <a:pos x="129" y="9"/>
                </a:cxn>
                <a:cxn ang="0">
                  <a:pos x="158" y="5"/>
                </a:cxn>
                <a:cxn ang="0">
                  <a:pos x="189" y="0"/>
                </a:cxn>
              </a:cxnLst>
              <a:rect l="0" t="0" r="r" b="b"/>
              <a:pathLst>
                <a:path w="202" h="107">
                  <a:moveTo>
                    <a:pt x="189" y="0"/>
                  </a:moveTo>
                  <a:lnTo>
                    <a:pt x="196" y="39"/>
                  </a:lnTo>
                  <a:lnTo>
                    <a:pt x="202" y="78"/>
                  </a:lnTo>
                  <a:lnTo>
                    <a:pt x="199" y="79"/>
                  </a:lnTo>
                  <a:lnTo>
                    <a:pt x="191" y="81"/>
                  </a:lnTo>
                  <a:lnTo>
                    <a:pt x="178" y="84"/>
                  </a:lnTo>
                  <a:lnTo>
                    <a:pt x="162" y="88"/>
                  </a:lnTo>
                  <a:lnTo>
                    <a:pt x="142" y="92"/>
                  </a:lnTo>
                  <a:lnTo>
                    <a:pt x="121" y="97"/>
                  </a:lnTo>
                  <a:lnTo>
                    <a:pt x="97" y="100"/>
                  </a:lnTo>
                  <a:lnTo>
                    <a:pt x="72" y="104"/>
                  </a:lnTo>
                  <a:lnTo>
                    <a:pt x="48" y="106"/>
                  </a:lnTo>
                  <a:lnTo>
                    <a:pt x="23" y="107"/>
                  </a:lnTo>
                  <a:lnTo>
                    <a:pt x="0" y="107"/>
                  </a:lnTo>
                  <a:lnTo>
                    <a:pt x="16" y="63"/>
                  </a:lnTo>
                  <a:lnTo>
                    <a:pt x="32" y="16"/>
                  </a:lnTo>
                  <a:lnTo>
                    <a:pt x="45" y="16"/>
                  </a:lnTo>
                  <a:lnTo>
                    <a:pt x="59" y="15"/>
                  </a:lnTo>
                  <a:lnTo>
                    <a:pt x="79" y="14"/>
                  </a:lnTo>
                  <a:lnTo>
                    <a:pt x="102" y="12"/>
                  </a:lnTo>
                  <a:lnTo>
                    <a:pt x="129" y="9"/>
                  </a:lnTo>
                  <a:lnTo>
                    <a:pt x="158" y="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8" name="Freeform 187"/>
            <p:cNvSpPr>
              <a:spLocks/>
            </p:cNvSpPr>
            <p:nvPr/>
          </p:nvSpPr>
          <p:spPr bwMode="auto">
            <a:xfrm>
              <a:off x="5531643" y="2051050"/>
              <a:ext cx="522288" cy="93503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5" y="2"/>
                </a:cxn>
                <a:cxn ang="0">
                  <a:pos x="109" y="9"/>
                </a:cxn>
                <a:cxn ang="0">
                  <a:pos x="116" y="20"/>
                </a:cxn>
                <a:cxn ang="0">
                  <a:pos x="125" y="34"/>
                </a:cxn>
                <a:cxn ang="0">
                  <a:pos x="136" y="53"/>
                </a:cxn>
                <a:cxn ang="0">
                  <a:pos x="149" y="74"/>
                </a:cxn>
                <a:cxn ang="0">
                  <a:pos x="163" y="99"/>
                </a:cxn>
                <a:cxn ang="0">
                  <a:pos x="179" y="127"/>
                </a:cxn>
                <a:cxn ang="0">
                  <a:pos x="195" y="158"/>
                </a:cxn>
                <a:cxn ang="0">
                  <a:pos x="211" y="191"/>
                </a:cxn>
                <a:cxn ang="0">
                  <a:pos x="228" y="226"/>
                </a:cxn>
                <a:cxn ang="0">
                  <a:pos x="244" y="263"/>
                </a:cxn>
                <a:cxn ang="0">
                  <a:pos x="260" y="302"/>
                </a:cxn>
                <a:cxn ang="0">
                  <a:pos x="275" y="342"/>
                </a:cxn>
                <a:cxn ang="0">
                  <a:pos x="289" y="384"/>
                </a:cxn>
                <a:cxn ang="0">
                  <a:pos x="302" y="427"/>
                </a:cxn>
                <a:cxn ang="0">
                  <a:pos x="313" y="470"/>
                </a:cxn>
                <a:cxn ang="0">
                  <a:pos x="322" y="515"/>
                </a:cxn>
                <a:cxn ang="0">
                  <a:pos x="329" y="559"/>
                </a:cxn>
                <a:cxn ang="0">
                  <a:pos x="326" y="560"/>
                </a:cxn>
                <a:cxn ang="0">
                  <a:pos x="290" y="569"/>
                </a:cxn>
                <a:cxn ang="0">
                  <a:pos x="271" y="573"/>
                </a:cxn>
                <a:cxn ang="0">
                  <a:pos x="250" y="577"/>
                </a:cxn>
                <a:cxn ang="0">
                  <a:pos x="227" y="581"/>
                </a:cxn>
                <a:cxn ang="0">
                  <a:pos x="203" y="585"/>
                </a:cxn>
                <a:cxn ang="0">
                  <a:pos x="178" y="587"/>
                </a:cxn>
                <a:cxn ang="0">
                  <a:pos x="154" y="589"/>
                </a:cxn>
                <a:cxn ang="0">
                  <a:pos x="131" y="589"/>
                </a:cxn>
                <a:cxn ang="0">
                  <a:pos x="110" y="587"/>
                </a:cxn>
                <a:cxn ang="0">
                  <a:pos x="91" y="583"/>
                </a:cxn>
                <a:cxn ang="0">
                  <a:pos x="75" y="577"/>
                </a:cxn>
                <a:cxn ang="0">
                  <a:pos x="75" y="574"/>
                </a:cxn>
                <a:cxn ang="0">
                  <a:pos x="76" y="567"/>
                </a:cxn>
                <a:cxn ang="0">
                  <a:pos x="76" y="513"/>
                </a:cxn>
                <a:cxn ang="0">
                  <a:pos x="75" y="486"/>
                </a:cxn>
                <a:cxn ang="0">
                  <a:pos x="72" y="453"/>
                </a:cxn>
                <a:cxn ang="0">
                  <a:pos x="69" y="416"/>
                </a:cxn>
                <a:cxn ang="0">
                  <a:pos x="64" y="374"/>
                </a:cxn>
                <a:cxn ang="0">
                  <a:pos x="57" y="328"/>
                </a:cxn>
                <a:cxn ang="0">
                  <a:pos x="47" y="277"/>
                </a:cxn>
                <a:cxn ang="0">
                  <a:pos x="36" y="221"/>
                </a:cxn>
                <a:cxn ang="0">
                  <a:pos x="28" y="180"/>
                </a:cxn>
                <a:cxn ang="0">
                  <a:pos x="21" y="143"/>
                </a:cxn>
                <a:cxn ang="0">
                  <a:pos x="15" y="110"/>
                </a:cxn>
                <a:cxn ang="0">
                  <a:pos x="10" y="82"/>
                </a:cxn>
                <a:cxn ang="0">
                  <a:pos x="6" y="57"/>
                </a:cxn>
                <a:cxn ang="0">
                  <a:pos x="3" y="38"/>
                </a:cxn>
                <a:cxn ang="0">
                  <a:pos x="1" y="24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3" y="12"/>
                </a:cxn>
                <a:cxn ang="0">
                  <a:pos x="11" y="11"/>
                </a:cxn>
                <a:cxn ang="0">
                  <a:pos x="23" y="10"/>
                </a:cxn>
                <a:cxn ang="0">
                  <a:pos x="37" y="9"/>
                </a:cxn>
                <a:cxn ang="0">
                  <a:pos x="88" y="3"/>
                </a:cxn>
                <a:cxn ang="0">
                  <a:pos x="103" y="0"/>
                </a:cxn>
              </a:cxnLst>
              <a:rect l="0" t="0" r="r" b="b"/>
              <a:pathLst>
                <a:path w="329" h="589">
                  <a:moveTo>
                    <a:pt x="103" y="0"/>
                  </a:moveTo>
                  <a:lnTo>
                    <a:pt x="105" y="2"/>
                  </a:lnTo>
                  <a:lnTo>
                    <a:pt x="109" y="9"/>
                  </a:lnTo>
                  <a:lnTo>
                    <a:pt x="116" y="20"/>
                  </a:lnTo>
                  <a:lnTo>
                    <a:pt x="125" y="34"/>
                  </a:lnTo>
                  <a:lnTo>
                    <a:pt x="136" y="53"/>
                  </a:lnTo>
                  <a:lnTo>
                    <a:pt x="149" y="74"/>
                  </a:lnTo>
                  <a:lnTo>
                    <a:pt x="163" y="99"/>
                  </a:lnTo>
                  <a:lnTo>
                    <a:pt x="179" y="127"/>
                  </a:lnTo>
                  <a:lnTo>
                    <a:pt x="195" y="158"/>
                  </a:lnTo>
                  <a:lnTo>
                    <a:pt x="211" y="191"/>
                  </a:lnTo>
                  <a:lnTo>
                    <a:pt x="228" y="226"/>
                  </a:lnTo>
                  <a:lnTo>
                    <a:pt x="244" y="263"/>
                  </a:lnTo>
                  <a:lnTo>
                    <a:pt x="260" y="302"/>
                  </a:lnTo>
                  <a:lnTo>
                    <a:pt x="275" y="342"/>
                  </a:lnTo>
                  <a:lnTo>
                    <a:pt x="289" y="384"/>
                  </a:lnTo>
                  <a:lnTo>
                    <a:pt x="302" y="427"/>
                  </a:lnTo>
                  <a:lnTo>
                    <a:pt x="313" y="470"/>
                  </a:lnTo>
                  <a:lnTo>
                    <a:pt x="322" y="515"/>
                  </a:lnTo>
                  <a:lnTo>
                    <a:pt x="329" y="559"/>
                  </a:lnTo>
                  <a:lnTo>
                    <a:pt x="326" y="560"/>
                  </a:lnTo>
                  <a:lnTo>
                    <a:pt x="290" y="569"/>
                  </a:lnTo>
                  <a:lnTo>
                    <a:pt x="271" y="573"/>
                  </a:lnTo>
                  <a:lnTo>
                    <a:pt x="250" y="577"/>
                  </a:lnTo>
                  <a:lnTo>
                    <a:pt x="227" y="581"/>
                  </a:lnTo>
                  <a:lnTo>
                    <a:pt x="203" y="585"/>
                  </a:lnTo>
                  <a:lnTo>
                    <a:pt x="178" y="587"/>
                  </a:lnTo>
                  <a:lnTo>
                    <a:pt x="154" y="589"/>
                  </a:lnTo>
                  <a:lnTo>
                    <a:pt x="131" y="589"/>
                  </a:lnTo>
                  <a:lnTo>
                    <a:pt x="110" y="587"/>
                  </a:lnTo>
                  <a:lnTo>
                    <a:pt x="91" y="583"/>
                  </a:lnTo>
                  <a:lnTo>
                    <a:pt x="75" y="577"/>
                  </a:lnTo>
                  <a:lnTo>
                    <a:pt x="75" y="574"/>
                  </a:lnTo>
                  <a:lnTo>
                    <a:pt x="76" y="567"/>
                  </a:lnTo>
                  <a:lnTo>
                    <a:pt x="76" y="513"/>
                  </a:lnTo>
                  <a:lnTo>
                    <a:pt x="75" y="486"/>
                  </a:lnTo>
                  <a:lnTo>
                    <a:pt x="72" y="453"/>
                  </a:lnTo>
                  <a:lnTo>
                    <a:pt x="69" y="416"/>
                  </a:lnTo>
                  <a:lnTo>
                    <a:pt x="64" y="374"/>
                  </a:lnTo>
                  <a:lnTo>
                    <a:pt x="57" y="328"/>
                  </a:lnTo>
                  <a:lnTo>
                    <a:pt x="47" y="277"/>
                  </a:lnTo>
                  <a:lnTo>
                    <a:pt x="36" y="221"/>
                  </a:lnTo>
                  <a:lnTo>
                    <a:pt x="28" y="180"/>
                  </a:lnTo>
                  <a:lnTo>
                    <a:pt x="21" y="143"/>
                  </a:lnTo>
                  <a:lnTo>
                    <a:pt x="15" y="110"/>
                  </a:lnTo>
                  <a:lnTo>
                    <a:pt x="10" y="82"/>
                  </a:lnTo>
                  <a:lnTo>
                    <a:pt x="6" y="57"/>
                  </a:lnTo>
                  <a:lnTo>
                    <a:pt x="3" y="38"/>
                  </a:lnTo>
                  <a:lnTo>
                    <a:pt x="1" y="24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11" y="11"/>
                  </a:lnTo>
                  <a:lnTo>
                    <a:pt x="23" y="10"/>
                  </a:lnTo>
                  <a:lnTo>
                    <a:pt x="37" y="9"/>
                  </a:lnTo>
                  <a:lnTo>
                    <a:pt x="88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9" name="Freeform 188"/>
            <p:cNvSpPr>
              <a:spLocks/>
            </p:cNvSpPr>
            <p:nvPr/>
          </p:nvSpPr>
          <p:spPr bwMode="auto">
            <a:xfrm>
              <a:off x="6080918" y="1817688"/>
              <a:ext cx="647700" cy="1042988"/>
            </a:xfrm>
            <a:custGeom>
              <a:avLst/>
              <a:gdLst/>
              <a:ahLst/>
              <a:cxnLst>
                <a:cxn ang="0">
                  <a:pos x="370" y="2"/>
                </a:cxn>
                <a:cxn ang="0">
                  <a:pos x="381" y="16"/>
                </a:cxn>
                <a:cxn ang="0">
                  <a:pos x="395" y="45"/>
                </a:cxn>
                <a:cxn ang="0">
                  <a:pos x="406" y="90"/>
                </a:cxn>
                <a:cxn ang="0">
                  <a:pos x="406" y="122"/>
                </a:cxn>
                <a:cxn ang="0">
                  <a:pos x="390" y="133"/>
                </a:cxn>
                <a:cxn ang="0">
                  <a:pos x="361" y="152"/>
                </a:cxn>
                <a:cxn ang="0">
                  <a:pos x="321" y="173"/>
                </a:cxn>
                <a:cxn ang="0">
                  <a:pos x="272" y="194"/>
                </a:cxn>
                <a:cxn ang="0">
                  <a:pos x="230" y="205"/>
                </a:cxn>
                <a:cxn ang="0">
                  <a:pos x="187" y="212"/>
                </a:cxn>
                <a:cxn ang="0">
                  <a:pos x="151" y="215"/>
                </a:cxn>
                <a:cxn ang="0">
                  <a:pos x="130" y="217"/>
                </a:cxn>
                <a:cxn ang="0">
                  <a:pos x="129" y="232"/>
                </a:cxn>
                <a:cxn ang="0">
                  <a:pos x="139" y="273"/>
                </a:cxn>
                <a:cxn ang="0">
                  <a:pos x="152" y="323"/>
                </a:cxn>
                <a:cxn ang="0">
                  <a:pos x="176" y="400"/>
                </a:cxn>
                <a:cxn ang="0">
                  <a:pos x="190" y="443"/>
                </a:cxn>
                <a:cxn ang="0">
                  <a:pos x="201" y="473"/>
                </a:cxn>
                <a:cxn ang="0">
                  <a:pos x="209" y="492"/>
                </a:cxn>
                <a:cxn ang="0">
                  <a:pos x="221" y="520"/>
                </a:cxn>
                <a:cxn ang="0">
                  <a:pos x="242" y="564"/>
                </a:cxn>
                <a:cxn ang="0">
                  <a:pos x="252" y="586"/>
                </a:cxn>
                <a:cxn ang="0">
                  <a:pos x="256" y="595"/>
                </a:cxn>
                <a:cxn ang="0">
                  <a:pos x="239" y="604"/>
                </a:cxn>
                <a:cxn ang="0">
                  <a:pos x="214" y="617"/>
                </a:cxn>
                <a:cxn ang="0">
                  <a:pos x="184" y="632"/>
                </a:cxn>
                <a:cxn ang="0">
                  <a:pos x="155" y="646"/>
                </a:cxn>
                <a:cxn ang="0">
                  <a:pos x="132" y="655"/>
                </a:cxn>
                <a:cxn ang="0">
                  <a:pos x="123" y="654"/>
                </a:cxn>
                <a:cxn ang="0">
                  <a:pos x="116" y="634"/>
                </a:cxn>
                <a:cxn ang="0">
                  <a:pos x="86" y="545"/>
                </a:cxn>
                <a:cxn ang="0">
                  <a:pos x="68" y="482"/>
                </a:cxn>
                <a:cxn ang="0">
                  <a:pos x="49" y="411"/>
                </a:cxn>
                <a:cxn ang="0">
                  <a:pos x="33" y="336"/>
                </a:cxn>
                <a:cxn ang="0">
                  <a:pos x="11" y="211"/>
                </a:cxn>
                <a:cxn ang="0">
                  <a:pos x="5" y="153"/>
                </a:cxn>
                <a:cxn ang="0">
                  <a:pos x="1" y="115"/>
                </a:cxn>
                <a:cxn ang="0">
                  <a:pos x="0" y="93"/>
                </a:cxn>
                <a:cxn ang="0">
                  <a:pos x="89" y="63"/>
                </a:cxn>
                <a:cxn ang="0">
                  <a:pos x="114" y="64"/>
                </a:cxn>
                <a:cxn ang="0">
                  <a:pos x="158" y="62"/>
                </a:cxn>
                <a:cxn ang="0">
                  <a:pos x="214" y="56"/>
                </a:cxn>
                <a:cxn ang="0">
                  <a:pos x="277" y="41"/>
                </a:cxn>
                <a:cxn ang="0">
                  <a:pos x="339" y="17"/>
                </a:cxn>
              </a:cxnLst>
              <a:rect l="0" t="0" r="r" b="b"/>
              <a:pathLst>
                <a:path w="408" h="657">
                  <a:moveTo>
                    <a:pt x="368" y="0"/>
                  </a:moveTo>
                  <a:lnTo>
                    <a:pt x="370" y="2"/>
                  </a:lnTo>
                  <a:lnTo>
                    <a:pt x="374" y="7"/>
                  </a:lnTo>
                  <a:lnTo>
                    <a:pt x="381" y="16"/>
                  </a:lnTo>
                  <a:lnTo>
                    <a:pt x="388" y="29"/>
                  </a:lnTo>
                  <a:lnTo>
                    <a:pt x="395" y="45"/>
                  </a:lnTo>
                  <a:lnTo>
                    <a:pt x="402" y="66"/>
                  </a:lnTo>
                  <a:lnTo>
                    <a:pt x="406" y="90"/>
                  </a:lnTo>
                  <a:lnTo>
                    <a:pt x="408" y="120"/>
                  </a:lnTo>
                  <a:lnTo>
                    <a:pt x="406" y="122"/>
                  </a:lnTo>
                  <a:lnTo>
                    <a:pt x="400" y="126"/>
                  </a:lnTo>
                  <a:lnTo>
                    <a:pt x="390" y="133"/>
                  </a:lnTo>
                  <a:lnTo>
                    <a:pt x="377" y="142"/>
                  </a:lnTo>
                  <a:lnTo>
                    <a:pt x="361" y="152"/>
                  </a:lnTo>
                  <a:lnTo>
                    <a:pt x="342" y="162"/>
                  </a:lnTo>
                  <a:lnTo>
                    <a:pt x="321" y="173"/>
                  </a:lnTo>
                  <a:lnTo>
                    <a:pt x="297" y="184"/>
                  </a:lnTo>
                  <a:lnTo>
                    <a:pt x="272" y="194"/>
                  </a:lnTo>
                  <a:lnTo>
                    <a:pt x="251" y="200"/>
                  </a:lnTo>
                  <a:lnTo>
                    <a:pt x="230" y="205"/>
                  </a:lnTo>
                  <a:lnTo>
                    <a:pt x="208" y="209"/>
                  </a:lnTo>
                  <a:lnTo>
                    <a:pt x="187" y="212"/>
                  </a:lnTo>
                  <a:lnTo>
                    <a:pt x="168" y="214"/>
                  </a:lnTo>
                  <a:lnTo>
                    <a:pt x="151" y="215"/>
                  </a:lnTo>
                  <a:lnTo>
                    <a:pt x="138" y="216"/>
                  </a:lnTo>
                  <a:lnTo>
                    <a:pt x="130" y="217"/>
                  </a:lnTo>
                  <a:lnTo>
                    <a:pt x="127" y="217"/>
                  </a:lnTo>
                  <a:lnTo>
                    <a:pt x="129" y="232"/>
                  </a:lnTo>
                  <a:lnTo>
                    <a:pt x="133" y="251"/>
                  </a:lnTo>
                  <a:lnTo>
                    <a:pt x="139" y="273"/>
                  </a:lnTo>
                  <a:lnTo>
                    <a:pt x="145" y="297"/>
                  </a:lnTo>
                  <a:lnTo>
                    <a:pt x="152" y="323"/>
                  </a:lnTo>
                  <a:lnTo>
                    <a:pt x="168" y="375"/>
                  </a:lnTo>
                  <a:lnTo>
                    <a:pt x="176" y="400"/>
                  </a:lnTo>
                  <a:lnTo>
                    <a:pt x="183" y="423"/>
                  </a:lnTo>
                  <a:lnTo>
                    <a:pt x="190" y="443"/>
                  </a:lnTo>
                  <a:lnTo>
                    <a:pt x="196" y="460"/>
                  </a:lnTo>
                  <a:lnTo>
                    <a:pt x="201" y="473"/>
                  </a:lnTo>
                  <a:lnTo>
                    <a:pt x="204" y="481"/>
                  </a:lnTo>
                  <a:lnTo>
                    <a:pt x="209" y="492"/>
                  </a:lnTo>
                  <a:lnTo>
                    <a:pt x="215" y="505"/>
                  </a:lnTo>
                  <a:lnTo>
                    <a:pt x="221" y="520"/>
                  </a:lnTo>
                  <a:lnTo>
                    <a:pt x="235" y="550"/>
                  </a:lnTo>
                  <a:lnTo>
                    <a:pt x="242" y="564"/>
                  </a:lnTo>
                  <a:lnTo>
                    <a:pt x="247" y="576"/>
                  </a:lnTo>
                  <a:lnTo>
                    <a:pt x="252" y="586"/>
                  </a:lnTo>
                  <a:lnTo>
                    <a:pt x="255" y="593"/>
                  </a:lnTo>
                  <a:lnTo>
                    <a:pt x="256" y="595"/>
                  </a:lnTo>
                  <a:lnTo>
                    <a:pt x="248" y="599"/>
                  </a:lnTo>
                  <a:lnTo>
                    <a:pt x="239" y="604"/>
                  </a:lnTo>
                  <a:lnTo>
                    <a:pt x="227" y="610"/>
                  </a:lnTo>
                  <a:lnTo>
                    <a:pt x="214" y="617"/>
                  </a:lnTo>
                  <a:lnTo>
                    <a:pt x="199" y="624"/>
                  </a:lnTo>
                  <a:lnTo>
                    <a:pt x="184" y="632"/>
                  </a:lnTo>
                  <a:lnTo>
                    <a:pt x="169" y="639"/>
                  </a:lnTo>
                  <a:lnTo>
                    <a:pt x="155" y="646"/>
                  </a:lnTo>
                  <a:lnTo>
                    <a:pt x="142" y="651"/>
                  </a:lnTo>
                  <a:lnTo>
                    <a:pt x="132" y="655"/>
                  </a:lnTo>
                  <a:lnTo>
                    <a:pt x="124" y="657"/>
                  </a:lnTo>
                  <a:lnTo>
                    <a:pt x="123" y="654"/>
                  </a:lnTo>
                  <a:lnTo>
                    <a:pt x="120" y="647"/>
                  </a:lnTo>
                  <a:lnTo>
                    <a:pt x="116" y="634"/>
                  </a:lnTo>
                  <a:lnTo>
                    <a:pt x="110" y="617"/>
                  </a:lnTo>
                  <a:lnTo>
                    <a:pt x="86" y="545"/>
                  </a:lnTo>
                  <a:lnTo>
                    <a:pt x="77" y="514"/>
                  </a:lnTo>
                  <a:lnTo>
                    <a:pt x="68" y="482"/>
                  </a:lnTo>
                  <a:lnTo>
                    <a:pt x="58" y="447"/>
                  </a:lnTo>
                  <a:lnTo>
                    <a:pt x="49" y="411"/>
                  </a:lnTo>
                  <a:lnTo>
                    <a:pt x="41" y="374"/>
                  </a:lnTo>
                  <a:lnTo>
                    <a:pt x="33" y="336"/>
                  </a:lnTo>
                  <a:lnTo>
                    <a:pt x="24" y="289"/>
                  </a:lnTo>
                  <a:lnTo>
                    <a:pt x="11" y="211"/>
                  </a:lnTo>
                  <a:lnTo>
                    <a:pt x="8" y="179"/>
                  </a:lnTo>
                  <a:lnTo>
                    <a:pt x="5" y="153"/>
                  </a:lnTo>
                  <a:lnTo>
                    <a:pt x="2" y="131"/>
                  </a:lnTo>
                  <a:lnTo>
                    <a:pt x="1" y="115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86" y="63"/>
                  </a:lnTo>
                  <a:lnTo>
                    <a:pt x="89" y="63"/>
                  </a:lnTo>
                  <a:lnTo>
                    <a:pt x="99" y="64"/>
                  </a:lnTo>
                  <a:lnTo>
                    <a:pt x="114" y="64"/>
                  </a:lnTo>
                  <a:lnTo>
                    <a:pt x="134" y="63"/>
                  </a:lnTo>
                  <a:lnTo>
                    <a:pt x="158" y="62"/>
                  </a:lnTo>
                  <a:lnTo>
                    <a:pt x="185" y="60"/>
                  </a:lnTo>
                  <a:lnTo>
                    <a:pt x="214" y="56"/>
                  </a:lnTo>
                  <a:lnTo>
                    <a:pt x="245" y="50"/>
                  </a:lnTo>
                  <a:lnTo>
                    <a:pt x="277" y="41"/>
                  </a:lnTo>
                  <a:lnTo>
                    <a:pt x="308" y="31"/>
                  </a:lnTo>
                  <a:lnTo>
                    <a:pt x="339" y="1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0" name="Freeform 189"/>
            <p:cNvSpPr>
              <a:spLocks/>
            </p:cNvSpPr>
            <p:nvPr/>
          </p:nvSpPr>
          <p:spPr bwMode="auto">
            <a:xfrm>
              <a:off x="5815806" y="1992313"/>
              <a:ext cx="171450" cy="1206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97" y="69"/>
                </a:cxn>
                <a:cxn ang="0">
                  <a:pos x="67" y="76"/>
                </a:cxn>
                <a:cxn ang="0">
                  <a:pos x="0" y="24"/>
                </a:cxn>
                <a:cxn ang="0">
                  <a:pos x="34" y="17"/>
                </a:cxn>
                <a:cxn ang="0">
                  <a:pos x="70" y="9"/>
                </a:cxn>
                <a:cxn ang="0">
                  <a:pos x="108" y="0"/>
                </a:cxn>
              </a:cxnLst>
              <a:rect l="0" t="0" r="r" b="b"/>
              <a:pathLst>
                <a:path w="108" h="76">
                  <a:moveTo>
                    <a:pt x="108" y="0"/>
                  </a:moveTo>
                  <a:lnTo>
                    <a:pt x="97" y="69"/>
                  </a:lnTo>
                  <a:lnTo>
                    <a:pt x="67" y="76"/>
                  </a:lnTo>
                  <a:lnTo>
                    <a:pt x="0" y="24"/>
                  </a:lnTo>
                  <a:lnTo>
                    <a:pt x="34" y="17"/>
                  </a:lnTo>
                  <a:lnTo>
                    <a:pt x="70" y="9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A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1" name="Freeform 190"/>
            <p:cNvSpPr>
              <a:spLocks/>
            </p:cNvSpPr>
            <p:nvPr/>
          </p:nvSpPr>
          <p:spPr bwMode="auto">
            <a:xfrm>
              <a:off x="5920581" y="2085975"/>
              <a:ext cx="236538" cy="61436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0" y="29"/>
                </a:cxn>
                <a:cxn ang="0">
                  <a:pos x="54" y="59"/>
                </a:cxn>
                <a:cxn ang="0">
                  <a:pos x="68" y="90"/>
                </a:cxn>
                <a:cxn ang="0">
                  <a:pos x="92" y="152"/>
                </a:cxn>
                <a:cxn ang="0">
                  <a:pos x="103" y="182"/>
                </a:cxn>
                <a:cxn ang="0">
                  <a:pos x="113" y="211"/>
                </a:cxn>
                <a:cxn ang="0">
                  <a:pos x="122" y="237"/>
                </a:cxn>
                <a:cxn ang="0">
                  <a:pos x="130" y="261"/>
                </a:cxn>
                <a:cxn ang="0">
                  <a:pos x="136" y="282"/>
                </a:cxn>
                <a:cxn ang="0">
                  <a:pos x="142" y="299"/>
                </a:cxn>
                <a:cxn ang="0">
                  <a:pos x="146" y="312"/>
                </a:cxn>
                <a:cxn ang="0">
                  <a:pos x="148" y="320"/>
                </a:cxn>
                <a:cxn ang="0">
                  <a:pos x="149" y="323"/>
                </a:cxn>
                <a:cxn ang="0">
                  <a:pos x="113" y="387"/>
                </a:cxn>
                <a:cxn ang="0">
                  <a:pos x="58" y="342"/>
                </a:cxn>
                <a:cxn ang="0">
                  <a:pos x="55" y="317"/>
                </a:cxn>
                <a:cxn ang="0">
                  <a:pos x="52" y="290"/>
                </a:cxn>
                <a:cxn ang="0">
                  <a:pos x="47" y="262"/>
                </a:cxn>
                <a:cxn ang="0">
                  <a:pos x="43" y="233"/>
                </a:cxn>
                <a:cxn ang="0">
                  <a:pos x="38" y="203"/>
                </a:cxn>
                <a:cxn ang="0">
                  <a:pos x="32" y="173"/>
                </a:cxn>
                <a:cxn ang="0">
                  <a:pos x="22" y="117"/>
                </a:cxn>
                <a:cxn ang="0">
                  <a:pos x="17" y="92"/>
                </a:cxn>
                <a:cxn ang="0">
                  <a:pos x="12" y="68"/>
                </a:cxn>
                <a:cxn ang="0">
                  <a:pos x="8" y="48"/>
                </a:cxn>
                <a:cxn ang="0">
                  <a:pos x="5" y="31"/>
                </a:cxn>
                <a:cxn ang="0">
                  <a:pos x="2" y="19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26" y="0"/>
                </a:cxn>
              </a:cxnLst>
              <a:rect l="0" t="0" r="r" b="b"/>
              <a:pathLst>
                <a:path w="149" h="387">
                  <a:moveTo>
                    <a:pt x="26" y="0"/>
                  </a:moveTo>
                  <a:lnTo>
                    <a:pt x="40" y="29"/>
                  </a:lnTo>
                  <a:lnTo>
                    <a:pt x="54" y="59"/>
                  </a:lnTo>
                  <a:lnTo>
                    <a:pt x="68" y="90"/>
                  </a:lnTo>
                  <a:lnTo>
                    <a:pt x="92" y="152"/>
                  </a:lnTo>
                  <a:lnTo>
                    <a:pt x="103" y="182"/>
                  </a:lnTo>
                  <a:lnTo>
                    <a:pt x="113" y="211"/>
                  </a:lnTo>
                  <a:lnTo>
                    <a:pt x="122" y="237"/>
                  </a:lnTo>
                  <a:lnTo>
                    <a:pt x="130" y="261"/>
                  </a:lnTo>
                  <a:lnTo>
                    <a:pt x="136" y="282"/>
                  </a:lnTo>
                  <a:lnTo>
                    <a:pt x="142" y="299"/>
                  </a:lnTo>
                  <a:lnTo>
                    <a:pt x="146" y="312"/>
                  </a:lnTo>
                  <a:lnTo>
                    <a:pt x="148" y="320"/>
                  </a:lnTo>
                  <a:lnTo>
                    <a:pt x="149" y="323"/>
                  </a:lnTo>
                  <a:lnTo>
                    <a:pt x="113" y="387"/>
                  </a:lnTo>
                  <a:lnTo>
                    <a:pt x="58" y="342"/>
                  </a:lnTo>
                  <a:lnTo>
                    <a:pt x="55" y="317"/>
                  </a:lnTo>
                  <a:lnTo>
                    <a:pt x="52" y="290"/>
                  </a:lnTo>
                  <a:lnTo>
                    <a:pt x="47" y="262"/>
                  </a:lnTo>
                  <a:lnTo>
                    <a:pt x="43" y="233"/>
                  </a:lnTo>
                  <a:lnTo>
                    <a:pt x="38" y="203"/>
                  </a:lnTo>
                  <a:lnTo>
                    <a:pt x="32" y="173"/>
                  </a:lnTo>
                  <a:lnTo>
                    <a:pt x="22" y="117"/>
                  </a:lnTo>
                  <a:lnTo>
                    <a:pt x="17" y="92"/>
                  </a:lnTo>
                  <a:lnTo>
                    <a:pt x="12" y="68"/>
                  </a:lnTo>
                  <a:lnTo>
                    <a:pt x="8" y="48"/>
                  </a:lnTo>
                  <a:lnTo>
                    <a:pt x="5" y="31"/>
                  </a:lnTo>
                  <a:lnTo>
                    <a:pt x="2" y="19"/>
                  </a:lnTo>
                  <a:lnTo>
                    <a:pt x="1" y="11"/>
                  </a:lnTo>
                  <a:lnTo>
                    <a:pt x="0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A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2" name="Freeform 191"/>
            <p:cNvSpPr>
              <a:spLocks/>
            </p:cNvSpPr>
            <p:nvPr/>
          </p:nvSpPr>
          <p:spPr bwMode="auto">
            <a:xfrm>
              <a:off x="5703093" y="2409825"/>
              <a:ext cx="133350" cy="7143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4" y="18"/>
                </a:cxn>
                <a:cxn ang="0">
                  <a:pos x="7" y="45"/>
                </a:cxn>
                <a:cxn ang="0">
                  <a:pos x="0" y="25"/>
                </a:cxn>
                <a:cxn ang="0">
                  <a:pos x="78" y="0"/>
                </a:cxn>
              </a:cxnLst>
              <a:rect l="0" t="0" r="r" b="b"/>
              <a:pathLst>
                <a:path w="84" h="45">
                  <a:moveTo>
                    <a:pt x="78" y="0"/>
                  </a:moveTo>
                  <a:lnTo>
                    <a:pt x="84" y="18"/>
                  </a:lnTo>
                  <a:lnTo>
                    <a:pt x="7" y="45"/>
                  </a:lnTo>
                  <a:lnTo>
                    <a:pt x="0" y="2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3" name="Freeform 192"/>
            <p:cNvSpPr>
              <a:spLocks/>
            </p:cNvSpPr>
            <p:nvPr/>
          </p:nvSpPr>
          <p:spPr bwMode="auto">
            <a:xfrm>
              <a:off x="5331618" y="1101725"/>
              <a:ext cx="527050" cy="312738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49" y="0"/>
                </a:cxn>
                <a:cxn ang="0">
                  <a:pos x="264" y="2"/>
                </a:cxn>
                <a:cxn ang="0">
                  <a:pos x="281" y="5"/>
                </a:cxn>
                <a:cxn ang="0">
                  <a:pos x="296" y="11"/>
                </a:cxn>
                <a:cxn ang="0">
                  <a:pos x="310" y="19"/>
                </a:cxn>
                <a:cxn ang="0">
                  <a:pos x="321" y="30"/>
                </a:cxn>
                <a:cxn ang="0">
                  <a:pos x="326" y="39"/>
                </a:cxn>
                <a:cxn ang="0">
                  <a:pos x="330" y="49"/>
                </a:cxn>
                <a:cxn ang="0">
                  <a:pos x="332" y="61"/>
                </a:cxn>
                <a:cxn ang="0">
                  <a:pos x="332" y="74"/>
                </a:cxn>
                <a:cxn ang="0">
                  <a:pos x="329" y="88"/>
                </a:cxn>
                <a:cxn ang="0">
                  <a:pos x="323" y="102"/>
                </a:cxn>
                <a:cxn ang="0">
                  <a:pos x="314" y="116"/>
                </a:cxn>
                <a:cxn ang="0">
                  <a:pos x="302" y="130"/>
                </a:cxn>
                <a:cxn ang="0">
                  <a:pos x="285" y="144"/>
                </a:cxn>
                <a:cxn ang="0">
                  <a:pos x="265" y="156"/>
                </a:cxn>
                <a:cxn ang="0">
                  <a:pos x="239" y="167"/>
                </a:cxn>
                <a:cxn ang="0">
                  <a:pos x="198" y="180"/>
                </a:cxn>
                <a:cxn ang="0">
                  <a:pos x="159" y="190"/>
                </a:cxn>
                <a:cxn ang="0">
                  <a:pos x="124" y="195"/>
                </a:cxn>
                <a:cxn ang="0">
                  <a:pos x="93" y="197"/>
                </a:cxn>
                <a:cxn ang="0">
                  <a:pos x="66" y="197"/>
                </a:cxn>
                <a:cxn ang="0">
                  <a:pos x="43" y="196"/>
                </a:cxn>
                <a:cxn ang="0">
                  <a:pos x="25" y="193"/>
                </a:cxn>
                <a:cxn ang="0">
                  <a:pos x="11" y="191"/>
                </a:cxn>
                <a:cxn ang="0">
                  <a:pos x="3" y="189"/>
                </a:cxn>
                <a:cxn ang="0">
                  <a:pos x="0" y="188"/>
                </a:cxn>
                <a:cxn ang="0">
                  <a:pos x="37" y="181"/>
                </a:cxn>
                <a:cxn ang="0">
                  <a:pos x="69" y="172"/>
                </a:cxn>
                <a:cxn ang="0">
                  <a:pos x="98" y="160"/>
                </a:cxn>
                <a:cxn ang="0">
                  <a:pos x="122" y="147"/>
                </a:cxn>
                <a:cxn ang="0">
                  <a:pos x="142" y="132"/>
                </a:cxn>
                <a:cxn ang="0">
                  <a:pos x="160" y="117"/>
                </a:cxn>
                <a:cxn ang="0">
                  <a:pos x="174" y="100"/>
                </a:cxn>
                <a:cxn ang="0">
                  <a:pos x="185" y="84"/>
                </a:cxn>
                <a:cxn ang="0">
                  <a:pos x="194" y="68"/>
                </a:cxn>
                <a:cxn ang="0">
                  <a:pos x="201" y="53"/>
                </a:cxn>
                <a:cxn ang="0">
                  <a:pos x="206" y="39"/>
                </a:cxn>
                <a:cxn ang="0">
                  <a:pos x="209" y="26"/>
                </a:cxn>
                <a:cxn ang="0">
                  <a:pos x="211" y="16"/>
                </a:cxn>
                <a:cxn ang="0">
                  <a:pos x="212" y="8"/>
                </a:cxn>
                <a:cxn ang="0">
                  <a:pos x="213" y="3"/>
                </a:cxn>
                <a:cxn ang="0">
                  <a:pos x="213" y="1"/>
                </a:cxn>
                <a:cxn ang="0">
                  <a:pos x="216" y="1"/>
                </a:cxn>
                <a:cxn ang="0">
                  <a:pos x="223" y="0"/>
                </a:cxn>
              </a:cxnLst>
              <a:rect l="0" t="0" r="r" b="b"/>
              <a:pathLst>
                <a:path w="332" h="197">
                  <a:moveTo>
                    <a:pt x="223" y="0"/>
                  </a:moveTo>
                  <a:lnTo>
                    <a:pt x="249" y="0"/>
                  </a:lnTo>
                  <a:lnTo>
                    <a:pt x="264" y="2"/>
                  </a:lnTo>
                  <a:lnTo>
                    <a:pt x="281" y="5"/>
                  </a:lnTo>
                  <a:lnTo>
                    <a:pt x="296" y="11"/>
                  </a:lnTo>
                  <a:lnTo>
                    <a:pt x="310" y="19"/>
                  </a:lnTo>
                  <a:lnTo>
                    <a:pt x="321" y="30"/>
                  </a:lnTo>
                  <a:lnTo>
                    <a:pt x="326" y="39"/>
                  </a:lnTo>
                  <a:lnTo>
                    <a:pt x="330" y="49"/>
                  </a:lnTo>
                  <a:lnTo>
                    <a:pt x="332" y="61"/>
                  </a:lnTo>
                  <a:lnTo>
                    <a:pt x="332" y="74"/>
                  </a:lnTo>
                  <a:lnTo>
                    <a:pt x="329" y="88"/>
                  </a:lnTo>
                  <a:lnTo>
                    <a:pt x="323" y="102"/>
                  </a:lnTo>
                  <a:lnTo>
                    <a:pt x="314" y="116"/>
                  </a:lnTo>
                  <a:lnTo>
                    <a:pt x="302" y="130"/>
                  </a:lnTo>
                  <a:lnTo>
                    <a:pt x="285" y="144"/>
                  </a:lnTo>
                  <a:lnTo>
                    <a:pt x="265" y="156"/>
                  </a:lnTo>
                  <a:lnTo>
                    <a:pt x="239" y="167"/>
                  </a:lnTo>
                  <a:lnTo>
                    <a:pt x="198" y="180"/>
                  </a:lnTo>
                  <a:lnTo>
                    <a:pt x="159" y="190"/>
                  </a:lnTo>
                  <a:lnTo>
                    <a:pt x="124" y="195"/>
                  </a:lnTo>
                  <a:lnTo>
                    <a:pt x="93" y="197"/>
                  </a:lnTo>
                  <a:lnTo>
                    <a:pt x="66" y="197"/>
                  </a:lnTo>
                  <a:lnTo>
                    <a:pt x="43" y="196"/>
                  </a:lnTo>
                  <a:lnTo>
                    <a:pt x="25" y="193"/>
                  </a:lnTo>
                  <a:lnTo>
                    <a:pt x="11" y="191"/>
                  </a:lnTo>
                  <a:lnTo>
                    <a:pt x="3" y="189"/>
                  </a:lnTo>
                  <a:lnTo>
                    <a:pt x="0" y="188"/>
                  </a:lnTo>
                  <a:lnTo>
                    <a:pt x="37" y="181"/>
                  </a:lnTo>
                  <a:lnTo>
                    <a:pt x="69" y="172"/>
                  </a:lnTo>
                  <a:lnTo>
                    <a:pt x="98" y="160"/>
                  </a:lnTo>
                  <a:lnTo>
                    <a:pt x="122" y="147"/>
                  </a:lnTo>
                  <a:lnTo>
                    <a:pt x="142" y="132"/>
                  </a:lnTo>
                  <a:lnTo>
                    <a:pt x="160" y="117"/>
                  </a:lnTo>
                  <a:lnTo>
                    <a:pt x="174" y="100"/>
                  </a:lnTo>
                  <a:lnTo>
                    <a:pt x="185" y="84"/>
                  </a:lnTo>
                  <a:lnTo>
                    <a:pt x="194" y="68"/>
                  </a:lnTo>
                  <a:lnTo>
                    <a:pt x="201" y="53"/>
                  </a:lnTo>
                  <a:lnTo>
                    <a:pt x="206" y="39"/>
                  </a:lnTo>
                  <a:lnTo>
                    <a:pt x="209" y="26"/>
                  </a:lnTo>
                  <a:lnTo>
                    <a:pt x="211" y="16"/>
                  </a:lnTo>
                  <a:lnTo>
                    <a:pt x="212" y="8"/>
                  </a:lnTo>
                  <a:lnTo>
                    <a:pt x="213" y="3"/>
                  </a:lnTo>
                  <a:lnTo>
                    <a:pt x="213" y="1"/>
                  </a:lnTo>
                  <a:lnTo>
                    <a:pt x="216" y="1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4" name="Freeform 193"/>
            <p:cNvSpPr>
              <a:spLocks/>
            </p:cNvSpPr>
            <p:nvPr/>
          </p:nvSpPr>
          <p:spPr bwMode="auto">
            <a:xfrm>
              <a:off x="5690393" y="1165225"/>
              <a:ext cx="173038" cy="211138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00" y="1"/>
                </a:cxn>
                <a:cxn ang="0">
                  <a:pos x="102" y="5"/>
                </a:cxn>
                <a:cxn ang="0">
                  <a:pos x="104" y="11"/>
                </a:cxn>
                <a:cxn ang="0">
                  <a:pos x="106" y="18"/>
                </a:cxn>
                <a:cxn ang="0">
                  <a:pos x="108" y="27"/>
                </a:cxn>
                <a:cxn ang="0">
                  <a:pos x="109" y="38"/>
                </a:cxn>
                <a:cxn ang="0">
                  <a:pos x="107" y="49"/>
                </a:cxn>
                <a:cxn ang="0">
                  <a:pos x="104" y="61"/>
                </a:cxn>
                <a:cxn ang="0">
                  <a:pos x="97" y="74"/>
                </a:cxn>
                <a:cxn ang="0">
                  <a:pos x="87" y="87"/>
                </a:cxn>
                <a:cxn ang="0">
                  <a:pos x="73" y="99"/>
                </a:cxn>
                <a:cxn ang="0">
                  <a:pos x="54" y="111"/>
                </a:cxn>
                <a:cxn ang="0">
                  <a:pos x="30" y="123"/>
                </a:cxn>
                <a:cxn ang="0">
                  <a:pos x="0" y="133"/>
                </a:cxn>
                <a:cxn ang="0">
                  <a:pos x="2" y="132"/>
                </a:cxn>
                <a:cxn ang="0">
                  <a:pos x="8" y="130"/>
                </a:cxn>
                <a:cxn ang="0">
                  <a:pos x="17" y="126"/>
                </a:cxn>
                <a:cxn ang="0">
                  <a:pos x="28" y="120"/>
                </a:cxn>
                <a:cxn ang="0">
                  <a:pos x="41" y="113"/>
                </a:cxn>
                <a:cxn ang="0">
                  <a:pos x="54" y="104"/>
                </a:cxn>
                <a:cxn ang="0">
                  <a:pos x="68" y="93"/>
                </a:cxn>
                <a:cxn ang="0">
                  <a:pos x="80" y="81"/>
                </a:cxn>
                <a:cxn ang="0">
                  <a:pos x="90" y="68"/>
                </a:cxn>
                <a:cxn ang="0">
                  <a:pos x="98" y="53"/>
                </a:cxn>
                <a:cxn ang="0">
                  <a:pos x="103" y="37"/>
                </a:cxn>
                <a:cxn ang="0">
                  <a:pos x="103" y="19"/>
                </a:cxn>
                <a:cxn ang="0">
                  <a:pos x="99" y="0"/>
                </a:cxn>
              </a:cxnLst>
              <a:rect l="0" t="0" r="r" b="b"/>
              <a:pathLst>
                <a:path w="109" h="133">
                  <a:moveTo>
                    <a:pt x="99" y="0"/>
                  </a:moveTo>
                  <a:lnTo>
                    <a:pt x="100" y="1"/>
                  </a:lnTo>
                  <a:lnTo>
                    <a:pt x="102" y="5"/>
                  </a:lnTo>
                  <a:lnTo>
                    <a:pt x="104" y="11"/>
                  </a:lnTo>
                  <a:lnTo>
                    <a:pt x="106" y="18"/>
                  </a:lnTo>
                  <a:lnTo>
                    <a:pt x="108" y="27"/>
                  </a:lnTo>
                  <a:lnTo>
                    <a:pt x="109" y="38"/>
                  </a:lnTo>
                  <a:lnTo>
                    <a:pt x="107" y="49"/>
                  </a:lnTo>
                  <a:lnTo>
                    <a:pt x="104" y="61"/>
                  </a:lnTo>
                  <a:lnTo>
                    <a:pt x="97" y="74"/>
                  </a:lnTo>
                  <a:lnTo>
                    <a:pt x="87" y="87"/>
                  </a:lnTo>
                  <a:lnTo>
                    <a:pt x="73" y="99"/>
                  </a:lnTo>
                  <a:lnTo>
                    <a:pt x="54" y="111"/>
                  </a:lnTo>
                  <a:lnTo>
                    <a:pt x="30" y="123"/>
                  </a:lnTo>
                  <a:lnTo>
                    <a:pt x="0" y="133"/>
                  </a:lnTo>
                  <a:lnTo>
                    <a:pt x="2" y="132"/>
                  </a:lnTo>
                  <a:lnTo>
                    <a:pt x="8" y="130"/>
                  </a:lnTo>
                  <a:lnTo>
                    <a:pt x="17" y="126"/>
                  </a:lnTo>
                  <a:lnTo>
                    <a:pt x="28" y="120"/>
                  </a:lnTo>
                  <a:lnTo>
                    <a:pt x="41" y="113"/>
                  </a:lnTo>
                  <a:lnTo>
                    <a:pt x="54" y="104"/>
                  </a:lnTo>
                  <a:lnTo>
                    <a:pt x="68" y="93"/>
                  </a:lnTo>
                  <a:lnTo>
                    <a:pt x="80" y="81"/>
                  </a:lnTo>
                  <a:lnTo>
                    <a:pt x="90" y="68"/>
                  </a:lnTo>
                  <a:lnTo>
                    <a:pt x="98" y="53"/>
                  </a:lnTo>
                  <a:lnTo>
                    <a:pt x="103" y="37"/>
                  </a:lnTo>
                  <a:lnTo>
                    <a:pt x="103" y="1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A6B8B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5" name="Freeform 194"/>
            <p:cNvSpPr>
              <a:spLocks noEditPoints="1"/>
            </p:cNvSpPr>
            <p:nvPr/>
          </p:nvSpPr>
          <p:spPr bwMode="auto">
            <a:xfrm>
              <a:off x="5979318" y="1223963"/>
              <a:ext cx="133350" cy="279400"/>
            </a:xfrm>
            <a:custGeom>
              <a:avLst/>
              <a:gdLst/>
              <a:ahLst/>
              <a:cxnLst>
                <a:cxn ang="0">
                  <a:pos x="83" y="170"/>
                </a:cxn>
                <a:cxn ang="0">
                  <a:pos x="84" y="173"/>
                </a:cxn>
                <a:cxn ang="0">
                  <a:pos x="84" y="176"/>
                </a:cxn>
                <a:cxn ang="0">
                  <a:pos x="83" y="17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5"/>
                </a:cxn>
                <a:cxn ang="0">
                  <a:pos x="23" y="21"/>
                </a:cxn>
                <a:cxn ang="0">
                  <a:pos x="34" y="34"/>
                </a:cxn>
                <a:cxn ang="0">
                  <a:pos x="45" y="49"/>
                </a:cxn>
                <a:cxn ang="0">
                  <a:pos x="55" y="68"/>
                </a:cxn>
                <a:cxn ang="0">
                  <a:pos x="66" y="90"/>
                </a:cxn>
                <a:cxn ang="0">
                  <a:pos x="73" y="115"/>
                </a:cxn>
                <a:cxn ang="0">
                  <a:pos x="80" y="144"/>
                </a:cxn>
                <a:cxn ang="0">
                  <a:pos x="83" y="170"/>
                </a:cxn>
                <a:cxn ang="0">
                  <a:pos x="75" y="136"/>
                </a:cxn>
                <a:cxn ang="0">
                  <a:pos x="69" y="117"/>
                </a:cxn>
                <a:cxn ang="0">
                  <a:pos x="61" y="95"/>
                </a:cxn>
                <a:cxn ang="0">
                  <a:pos x="50" y="72"/>
                </a:cxn>
                <a:cxn ang="0">
                  <a:pos x="36" y="48"/>
                </a:cxn>
                <a:cxn ang="0">
                  <a:pos x="20" y="24"/>
                </a:cxn>
                <a:cxn ang="0">
                  <a:pos x="0" y="0"/>
                </a:cxn>
              </a:cxnLst>
              <a:rect l="0" t="0" r="r" b="b"/>
              <a:pathLst>
                <a:path w="84" h="176">
                  <a:moveTo>
                    <a:pt x="83" y="170"/>
                  </a:moveTo>
                  <a:lnTo>
                    <a:pt x="84" y="173"/>
                  </a:lnTo>
                  <a:lnTo>
                    <a:pt x="84" y="176"/>
                  </a:lnTo>
                  <a:lnTo>
                    <a:pt x="83" y="170"/>
                  </a:lnTo>
                  <a:close/>
                  <a:moveTo>
                    <a:pt x="0" y="0"/>
                  </a:moveTo>
                  <a:lnTo>
                    <a:pt x="2" y="1"/>
                  </a:lnTo>
                  <a:lnTo>
                    <a:pt x="7" y="5"/>
                  </a:lnTo>
                  <a:lnTo>
                    <a:pt x="23" y="21"/>
                  </a:lnTo>
                  <a:lnTo>
                    <a:pt x="34" y="34"/>
                  </a:lnTo>
                  <a:lnTo>
                    <a:pt x="45" y="49"/>
                  </a:lnTo>
                  <a:lnTo>
                    <a:pt x="55" y="68"/>
                  </a:lnTo>
                  <a:lnTo>
                    <a:pt x="66" y="90"/>
                  </a:lnTo>
                  <a:lnTo>
                    <a:pt x="73" y="115"/>
                  </a:lnTo>
                  <a:lnTo>
                    <a:pt x="80" y="144"/>
                  </a:lnTo>
                  <a:lnTo>
                    <a:pt x="83" y="170"/>
                  </a:lnTo>
                  <a:lnTo>
                    <a:pt x="75" y="136"/>
                  </a:lnTo>
                  <a:lnTo>
                    <a:pt x="69" y="117"/>
                  </a:lnTo>
                  <a:lnTo>
                    <a:pt x="61" y="95"/>
                  </a:lnTo>
                  <a:lnTo>
                    <a:pt x="50" y="72"/>
                  </a:lnTo>
                  <a:lnTo>
                    <a:pt x="36" y="48"/>
                  </a:lnTo>
                  <a:lnTo>
                    <a:pt x="2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6" name="Freeform 195"/>
            <p:cNvSpPr>
              <a:spLocks/>
            </p:cNvSpPr>
            <p:nvPr/>
          </p:nvSpPr>
          <p:spPr bwMode="auto">
            <a:xfrm>
              <a:off x="5652293" y="3543300"/>
              <a:ext cx="293688" cy="160338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6" y="3"/>
                </a:cxn>
                <a:cxn ang="0">
                  <a:pos x="123" y="10"/>
                </a:cxn>
                <a:cxn ang="0">
                  <a:pos x="139" y="18"/>
                </a:cxn>
                <a:cxn ang="0">
                  <a:pos x="151" y="28"/>
                </a:cxn>
                <a:cxn ang="0">
                  <a:pos x="162" y="39"/>
                </a:cxn>
                <a:cxn ang="0">
                  <a:pos x="171" y="49"/>
                </a:cxn>
                <a:cxn ang="0">
                  <a:pos x="177" y="59"/>
                </a:cxn>
                <a:cxn ang="0">
                  <a:pos x="182" y="67"/>
                </a:cxn>
                <a:cxn ang="0">
                  <a:pos x="184" y="72"/>
                </a:cxn>
                <a:cxn ang="0">
                  <a:pos x="185" y="74"/>
                </a:cxn>
                <a:cxn ang="0">
                  <a:pos x="182" y="74"/>
                </a:cxn>
                <a:cxn ang="0">
                  <a:pos x="174" y="76"/>
                </a:cxn>
                <a:cxn ang="0">
                  <a:pos x="161" y="78"/>
                </a:cxn>
                <a:cxn ang="0">
                  <a:pos x="145" y="80"/>
                </a:cxn>
                <a:cxn ang="0">
                  <a:pos x="127" y="83"/>
                </a:cxn>
                <a:cxn ang="0">
                  <a:pos x="107" y="87"/>
                </a:cxn>
                <a:cxn ang="0">
                  <a:pos x="86" y="89"/>
                </a:cxn>
                <a:cxn ang="0">
                  <a:pos x="67" y="94"/>
                </a:cxn>
                <a:cxn ang="0">
                  <a:pos x="48" y="96"/>
                </a:cxn>
                <a:cxn ang="0">
                  <a:pos x="32" y="99"/>
                </a:cxn>
                <a:cxn ang="0">
                  <a:pos x="20" y="100"/>
                </a:cxn>
                <a:cxn ang="0">
                  <a:pos x="12" y="101"/>
                </a:cxn>
                <a:cxn ang="0">
                  <a:pos x="9" y="101"/>
                </a:cxn>
                <a:cxn ang="0">
                  <a:pos x="8" y="100"/>
                </a:cxn>
                <a:cxn ang="0">
                  <a:pos x="7" y="95"/>
                </a:cxn>
                <a:cxn ang="0">
                  <a:pos x="4" y="88"/>
                </a:cxn>
                <a:cxn ang="0">
                  <a:pos x="2" y="80"/>
                </a:cxn>
                <a:cxn ang="0">
                  <a:pos x="0" y="71"/>
                </a:cxn>
                <a:cxn ang="0">
                  <a:pos x="0" y="50"/>
                </a:cxn>
                <a:cxn ang="0">
                  <a:pos x="3" y="39"/>
                </a:cxn>
                <a:cxn ang="0">
                  <a:pos x="8" y="29"/>
                </a:cxn>
                <a:cxn ang="0">
                  <a:pos x="16" y="20"/>
                </a:cxn>
                <a:cxn ang="0">
                  <a:pos x="28" y="12"/>
                </a:cxn>
                <a:cxn ang="0">
                  <a:pos x="43" y="5"/>
                </a:cxn>
                <a:cxn ang="0">
                  <a:pos x="63" y="1"/>
                </a:cxn>
                <a:cxn ang="0">
                  <a:pos x="86" y="0"/>
                </a:cxn>
              </a:cxnLst>
              <a:rect l="0" t="0" r="r" b="b"/>
              <a:pathLst>
                <a:path w="185" h="101">
                  <a:moveTo>
                    <a:pt x="86" y="0"/>
                  </a:moveTo>
                  <a:lnTo>
                    <a:pt x="106" y="3"/>
                  </a:lnTo>
                  <a:lnTo>
                    <a:pt x="123" y="10"/>
                  </a:lnTo>
                  <a:lnTo>
                    <a:pt x="139" y="18"/>
                  </a:lnTo>
                  <a:lnTo>
                    <a:pt x="151" y="28"/>
                  </a:lnTo>
                  <a:lnTo>
                    <a:pt x="162" y="39"/>
                  </a:lnTo>
                  <a:lnTo>
                    <a:pt x="171" y="49"/>
                  </a:lnTo>
                  <a:lnTo>
                    <a:pt x="177" y="59"/>
                  </a:lnTo>
                  <a:lnTo>
                    <a:pt x="182" y="67"/>
                  </a:lnTo>
                  <a:lnTo>
                    <a:pt x="184" y="72"/>
                  </a:lnTo>
                  <a:lnTo>
                    <a:pt x="185" y="74"/>
                  </a:lnTo>
                  <a:lnTo>
                    <a:pt x="182" y="74"/>
                  </a:lnTo>
                  <a:lnTo>
                    <a:pt x="174" y="76"/>
                  </a:lnTo>
                  <a:lnTo>
                    <a:pt x="161" y="78"/>
                  </a:lnTo>
                  <a:lnTo>
                    <a:pt x="145" y="80"/>
                  </a:lnTo>
                  <a:lnTo>
                    <a:pt x="127" y="83"/>
                  </a:lnTo>
                  <a:lnTo>
                    <a:pt x="107" y="87"/>
                  </a:lnTo>
                  <a:lnTo>
                    <a:pt x="86" y="89"/>
                  </a:lnTo>
                  <a:lnTo>
                    <a:pt x="67" y="94"/>
                  </a:lnTo>
                  <a:lnTo>
                    <a:pt x="48" y="96"/>
                  </a:lnTo>
                  <a:lnTo>
                    <a:pt x="32" y="99"/>
                  </a:lnTo>
                  <a:lnTo>
                    <a:pt x="20" y="100"/>
                  </a:lnTo>
                  <a:lnTo>
                    <a:pt x="12" y="101"/>
                  </a:lnTo>
                  <a:lnTo>
                    <a:pt x="9" y="101"/>
                  </a:lnTo>
                  <a:lnTo>
                    <a:pt x="8" y="100"/>
                  </a:lnTo>
                  <a:lnTo>
                    <a:pt x="7" y="95"/>
                  </a:lnTo>
                  <a:lnTo>
                    <a:pt x="4" y="88"/>
                  </a:lnTo>
                  <a:lnTo>
                    <a:pt x="2" y="80"/>
                  </a:lnTo>
                  <a:lnTo>
                    <a:pt x="0" y="71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8" y="29"/>
                  </a:lnTo>
                  <a:lnTo>
                    <a:pt x="16" y="20"/>
                  </a:lnTo>
                  <a:lnTo>
                    <a:pt x="28" y="12"/>
                  </a:lnTo>
                  <a:lnTo>
                    <a:pt x="43" y="5"/>
                  </a:lnTo>
                  <a:lnTo>
                    <a:pt x="63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1" name="Freeform 201"/>
            <p:cNvSpPr>
              <a:spLocks/>
            </p:cNvSpPr>
            <p:nvPr/>
          </p:nvSpPr>
          <p:spPr bwMode="auto">
            <a:xfrm>
              <a:off x="4899818" y="2176463"/>
              <a:ext cx="152400" cy="20478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8" y="3"/>
                </a:cxn>
                <a:cxn ang="0">
                  <a:pos x="77" y="8"/>
                </a:cxn>
                <a:cxn ang="0">
                  <a:pos x="84" y="16"/>
                </a:cxn>
                <a:cxn ang="0">
                  <a:pos x="90" y="28"/>
                </a:cxn>
                <a:cxn ang="0">
                  <a:pos x="94" y="44"/>
                </a:cxn>
                <a:cxn ang="0">
                  <a:pos x="96" y="57"/>
                </a:cxn>
                <a:cxn ang="0">
                  <a:pos x="95" y="71"/>
                </a:cxn>
                <a:cxn ang="0">
                  <a:pos x="93" y="85"/>
                </a:cxn>
                <a:cxn ang="0">
                  <a:pos x="89" y="99"/>
                </a:cxn>
                <a:cxn ang="0">
                  <a:pos x="84" y="112"/>
                </a:cxn>
                <a:cxn ang="0">
                  <a:pos x="77" y="121"/>
                </a:cxn>
                <a:cxn ang="0">
                  <a:pos x="69" y="127"/>
                </a:cxn>
                <a:cxn ang="0">
                  <a:pos x="59" y="129"/>
                </a:cxn>
                <a:cxn ang="0">
                  <a:pos x="57" y="129"/>
                </a:cxn>
                <a:cxn ang="0">
                  <a:pos x="52" y="128"/>
                </a:cxn>
                <a:cxn ang="0">
                  <a:pos x="45" y="127"/>
                </a:cxn>
                <a:cxn ang="0">
                  <a:pos x="36" y="124"/>
                </a:cxn>
                <a:cxn ang="0">
                  <a:pos x="27" y="120"/>
                </a:cxn>
                <a:cxn ang="0">
                  <a:pos x="18" y="113"/>
                </a:cxn>
                <a:cxn ang="0">
                  <a:pos x="10" y="105"/>
                </a:cxn>
                <a:cxn ang="0">
                  <a:pos x="4" y="93"/>
                </a:cxn>
                <a:cxn ang="0">
                  <a:pos x="0" y="79"/>
                </a:cxn>
                <a:cxn ang="0">
                  <a:pos x="0" y="59"/>
                </a:cxn>
                <a:cxn ang="0">
                  <a:pos x="4" y="42"/>
                </a:cxn>
                <a:cxn ang="0">
                  <a:pos x="12" y="27"/>
                </a:cxn>
                <a:cxn ang="0">
                  <a:pos x="22" y="15"/>
                </a:cxn>
                <a:cxn ang="0">
                  <a:pos x="34" y="6"/>
                </a:cxn>
                <a:cxn ang="0">
                  <a:pos x="45" y="1"/>
                </a:cxn>
                <a:cxn ang="0">
                  <a:pos x="56" y="0"/>
                </a:cxn>
              </a:cxnLst>
              <a:rect l="0" t="0" r="r" b="b"/>
              <a:pathLst>
                <a:path w="96" h="129">
                  <a:moveTo>
                    <a:pt x="56" y="0"/>
                  </a:moveTo>
                  <a:lnTo>
                    <a:pt x="68" y="3"/>
                  </a:lnTo>
                  <a:lnTo>
                    <a:pt x="77" y="8"/>
                  </a:lnTo>
                  <a:lnTo>
                    <a:pt x="84" y="16"/>
                  </a:lnTo>
                  <a:lnTo>
                    <a:pt x="90" y="28"/>
                  </a:lnTo>
                  <a:lnTo>
                    <a:pt x="94" y="44"/>
                  </a:lnTo>
                  <a:lnTo>
                    <a:pt x="96" y="57"/>
                  </a:lnTo>
                  <a:lnTo>
                    <a:pt x="95" y="71"/>
                  </a:lnTo>
                  <a:lnTo>
                    <a:pt x="93" y="85"/>
                  </a:lnTo>
                  <a:lnTo>
                    <a:pt x="89" y="99"/>
                  </a:lnTo>
                  <a:lnTo>
                    <a:pt x="84" y="112"/>
                  </a:lnTo>
                  <a:lnTo>
                    <a:pt x="77" y="121"/>
                  </a:lnTo>
                  <a:lnTo>
                    <a:pt x="69" y="127"/>
                  </a:lnTo>
                  <a:lnTo>
                    <a:pt x="59" y="129"/>
                  </a:lnTo>
                  <a:lnTo>
                    <a:pt x="57" y="129"/>
                  </a:lnTo>
                  <a:lnTo>
                    <a:pt x="52" y="128"/>
                  </a:lnTo>
                  <a:lnTo>
                    <a:pt x="45" y="127"/>
                  </a:lnTo>
                  <a:lnTo>
                    <a:pt x="36" y="124"/>
                  </a:lnTo>
                  <a:lnTo>
                    <a:pt x="27" y="120"/>
                  </a:lnTo>
                  <a:lnTo>
                    <a:pt x="18" y="113"/>
                  </a:lnTo>
                  <a:lnTo>
                    <a:pt x="10" y="105"/>
                  </a:lnTo>
                  <a:lnTo>
                    <a:pt x="4" y="93"/>
                  </a:lnTo>
                  <a:lnTo>
                    <a:pt x="0" y="79"/>
                  </a:lnTo>
                  <a:lnTo>
                    <a:pt x="0" y="59"/>
                  </a:lnTo>
                  <a:lnTo>
                    <a:pt x="4" y="42"/>
                  </a:lnTo>
                  <a:lnTo>
                    <a:pt x="12" y="27"/>
                  </a:lnTo>
                  <a:lnTo>
                    <a:pt x="22" y="15"/>
                  </a:lnTo>
                  <a:lnTo>
                    <a:pt x="34" y="6"/>
                  </a:lnTo>
                  <a:lnTo>
                    <a:pt x="45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3" name="Freeform 203"/>
            <p:cNvSpPr>
              <a:spLocks/>
            </p:cNvSpPr>
            <p:nvPr/>
          </p:nvSpPr>
          <p:spPr bwMode="auto">
            <a:xfrm>
              <a:off x="6650831" y="1816100"/>
              <a:ext cx="158750" cy="17621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0"/>
                </a:cxn>
                <a:cxn ang="0">
                  <a:pos x="62" y="2"/>
                </a:cxn>
                <a:cxn ang="0">
                  <a:pos x="74" y="8"/>
                </a:cxn>
                <a:cxn ang="0">
                  <a:pos x="85" y="18"/>
                </a:cxn>
                <a:cxn ang="0">
                  <a:pos x="94" y="33"/>
                </a:cxn>
                <a:cxn ang="0">
                  <a:pos x="99" y="49"/>
                </a:cxn>
                <a:cxn ang="0">
                  <a:pos x="100" y="64"/>
                </a:cxn>
                <a:cxn ang="0">
                  <a:pos x="98" y="79"/>
                </a:cxn>
                <a:cxn ang="0">
                  <a:pos x="93" y="91"/>
                </a:cxn>
                <a:cxn ang="0">
                  <a:pos x="87" y="101"/>
                </a:cxn>
                <a:cxn ang="0">
                  <a:pos x="79" y="107"/>
                </a:cxn>
                <a:cxn ang="0">
                  <a:pos x="68" y="110"/>
                </a:cxn>
                <a:cxn ang="0">
                  <a:pos x="59" y="111"/>
                </a:cxn>
                <a:cxn ang="0">
                  <a:pos x="50" y="108"/>
                </a:cxn>
                <a:cxn ang="0">
                  <a:pos x="40" y="101"/>
                </a:cxn>
                <a:cxn ang="0">
                  <a:pos x="29" y="90"/>
                </a:cxn>
                <a:cxn ang="0">
                  <a:pos x="21" y="81"/>
                </a:cxn>
                <a:cxn ang="0">
                  <a:pos x="14" y="70"/>
                </a:cxn>
                <a:cxn ang="0">
                  <a:pos x="8" y="57"/>
                </a:cxn>
                <a:cxn ang="0">
                  <a:pos x="3" y="45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3" y="14"/>
                </a:cxn>
                <a:cxn ang="0">
                  <a:pos x="9" y="8"/>
                </a:cxn>
                <a:cxn ang="0">
                  <a:pos x="11" y="7"/>
                </a:cxn>
                <a:cxn ang="0">
                  <a:pos x="26" y="2"/>
                </a:cxn>
                <a:cxn ang="0">
                  <a:pos x="37" y="0"/>
                </a:cxn>
              </a:cxnLst>
              <a:rect l="0" t="0" r="r" b="b"/>
              <a:pathLst>
                <a:path w="100" h="111">
                  <a:moveTo>
                    <a:pt x="37" y="0"/>
                  </a:moveTo>
                  <a:lnTo>
                    <a:pt x="49" y="0"/>
                  </a:lnTo>
                  <a:lnTo>
                    <a:pt x="62" y="2"/>
                  </a:lnTo>
                  <a:lnTo>
                    <a:pt x="74" y="8"/>
                  </a:lnTo>
                  <a:lnTo>
                    <a:pt x="85" y="18"/>
                  </a:lnTo>
                  <a:lnTo>
                    <a:pt x="94" y="33"/>
                  </a:lnTo>
                  <a:lnTo>
                    <a:pt x="99" y="49"/>
                  </a:lnTo>
                  <a:lnTo>
                    <a:pt x="100" y="64"/>
                  </a:lnTo>
                  <a:lnTo>
                    <a:pt x="98" y="79"/>
                  </a:lnTo>
                  <a:lnTo>
                    <a:pt x="93" y="91"/>
                  </a:lnTo>
                  <a:lnTo>
                    <a:pt x="87" y="101"/>
                  </a:lnTo>
                  <a:lnTo>
                    <a:pt x="79" y="107"/>
                  </a:lnTo>
                  <a:lnTo>
                    <a:pt x="68" y="110"/>
                  </a:lnTo>
                  <a:lnTo>
                    <a:pt x="59" y="111"/>
                  </a:lnTo>
                  <a:lnTo>
                    <a:pt x="50" y="108"/>
                  </a:lnTo>
                  <a:lnTo>
                    <a:pt x="40" y="101"/>
                  </a:lnTo>
                  <a:lnTo>
                    <a:pt x="29" y="90"/>
                  </a:lnTo>
                  <a:lnTo>
                    <a:pt x="21" y="81"/>
                  </a:lnTo>
                  <a:lnTo>
                    <a:pt x="14" y="70"/>
                  </a:lnTo>
                  <a:lnTo>
                    <a:pt x="8" y="57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9" y="8"/>
                  </a:lnTo>
                  <a:lnTo>
                    <a:pt x="11" y="7"/>
                  </a:lnTo>
                  <a:lnTo>
                    <a:pt x="26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5" name="Freeform 205"/>
            <p:cNvSpPr>
              <a:spLocks/>
            </p:cNvSpPr>
            <p:nvPr/>
          </p:nvSpPr>
          <p:spPr bwMode="auto">
            <a:xfrm>
              <a:off x="6114256" y="3432175"/>
              <a:ext cx="198438" cy="2000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25"/>
                </a:cxn>
                <a:cxn ang="0">
                  <a:pos x="12" y="52"/>
                </a:cxn>
                <a:cxn ang="0">
                  <a:pos x="16" y="78"/>
                </a:cxn>
                <a:cxn ang="0">
                  <a:pos x="24" y="74"/>
                </a:cxn>
                <a:cxn ang="0">
                  <a:pos x="33" y="70"/>
                </a:cxn>
                <a:cxn ang="0">
                  <a:pos x="45" y="65"/>
                </a:cxn>
                <a:cxn ang="0">
                  <a:pos x="59" y="62"/>
                </a:cxn>
                <a:cxn ang="0">
                  <a:pos x="75" y="59"/>
                </a:cxn>
                <a:cxn ang="0">
                  <a:pos x="91" y="58"/>
                </a:cxn>
                <a:cxn ang="0">
                  <a:pos x="108" y="60"/>
                </a:cxn>
                <a:cxn ang="0">
                  <a:pos x="125" y="66"/>
                </a:cxn>
                <a:cxn ang="0">
                  <a:pos x="120" y="95"/>
                </a:cxn>
                <a:cxn ang="0">
                  <a:pos x="67" y="126"/>
                </a:cxn>
                <a:cxn ang="0">
                  <a:pos x="0" y="118"/>
                </a:cxn>
                <a:cxn ang="0">
                  <a:pos x="0" y="107"/>
                </a:cxn>
                <a:cxn ang="0">
                  <a:pos x="1" y="95"/>
                </a:cxn>
                <a:cxn ang="0">
                  <a:pos x="1" y="80"/>
                </a:cxn>
                <a:cxn ang="0">
                  <a:pos x="3" y="48"/>
                </a:cxn>
                <a:cxn ang="0">
                  <a:pos x="5" y="33"/>
                </a:cxn>
                <a:cxn ang="0">
                  <a:pos x="8" y="16"/>
                </a:cxn>
                <a:cxn ang="0">
                  <a:pos x="12" y="0"/>
                </a:cxn>
              </a:cxnLst>
              <a:rect l="0" t="0" r="r" b="b"/>
              <a:pathLst>
                <a:path w="125" h="126">
                  <a:moveTo>
                    <a:pt x="12" y="0"/>
                  </a:moveTo>
                  <a:lnTo>
                    <a:pt x="11" y="25"/>
                  </a:lnTo>
                  <a:lnTo>
                    <a:pt x="12" y="52"/>
                  </a:lnTo>
                  <a:lnTo>
                    <a:pt x="16" y="78"/>
                  </a:lnTo>
                  <a:lnTo>
                    <a:pt x="24" y="74"/>
                  </a:lnTo>
                  <a:lnTo>
                    <a:pt x="33" y="70"/>
                  </a:lnTo>
                  <a:lnTo>
                    <a:pt x="45" y="65"/>
                  </a:lnTo>
                  <a:lnTo>
                    <a:pt x="59" y="62"/>
                  </a:lnTo>
                  <a:lnTo>
                    <a:pt x="75" y="59"/>
                  </a:lnTo>
                  <a:lnTo>
                    <a:pt x="91" y="58"/>
                  </a:lnTo>
                  <a:lnTo>
                    <a:pt x="108" y="60"/>
                  </a:lnTo>
                  <a:lnTo>
                    <a:pt x="125" y="66"/>
                  </a:lnTo>
                  <a:lnTo>
                    <a:pt x="120" y="95"/>
                  </a:lnTo>
                  <a:lnTo>
                    <a:pt x="67" y="126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1" y="95"/>
                  </a:lnTo>
                  <a:lnTo>
                    <a:pt x="1" y="80"/>
                  </a:lnTo>
                  <a:lnTo>
                    <a:pt x="3" y="48"/>
                  </a:lnTo>
                  <a:lnTo>
                    <a:pt x="5" y="33"/>
                  </a:lnTo>
                  <a:lnTo>
                    <a:pt x="8" y="1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6" name="Freeform 206"/>
            <p:cNvSpPr>
              <a:spLocks/>
            </p:cNvSpPr>
            <p:nvPr/>
          </p:nvSpPr>
          <p:spPr bwMode="auto">
            <a:xfrm>
              <a:off x="6099968" y="3530600"/>
              <a:ext cx="295275" cy="18415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34" y="4"/>
                </a:cxn>
                <a:cxn ang="0">
                  <a:pos x="152" y="10"/>
                </a:cxn>
                <a:cxn ang="0">
                  <a:pos x="165" y="19"/>
                </a:cxn>
                <a:cxn ang="0">
                  <a:pos x="175" y="28"/>
                </a:cxn>
                <a:cxn ang="0">
                  <a:pos x="181" y="39"/>
                </a:cxn>
                <a:cxn ang="0">
                  <a:pos x="185" y="51"/>
                </a:cxn>
                <a:cxn ang="0">
                  <a:pos x="186" y="62"/>
                </a:cxn>
                <a:cxn ang="0">
                  <a:pos x="186" y="74"/>
                </a:cxn>
                <a:cxn ang="0">
                  <a:pos x="184" y="85"/>
                </a:cxn>
                <a:cxn ang="0">
                  <a:pos x="182" y="94"/>
                </a:cxn>
                <a:cxn ang="0">
                  <a:pos x="177" y="110"/>
                </a:cxn>
                <a:cxn ang="0">
                  <a:pos x="175" y="115"/>
                </a:cxn>
                <a:cxn ang="0">
                  <a:pos x="174" y="116"/>
                </a:cxn>
                <a:cxn ang="0">
                  <a:pos x="0" y="69"/>
                </a:cxn>
                <a:cxn ang="0">
                  <a:pos x="1" y="67"/>
                </a:cxn>
                <a:cxn ang="0">
                  <a:pos x="5" y="61"/>
                </a:cxn>
                <a:cxn ang="0">
                  <a:pos x="11" y="53"/>
                </a:cxn>
                <a:cxn ang="0">
                  <a:pos x="19" y="44"/>
                </a:cxn>
                <a:cxn ang="0">
                  <a:pos x="29" y="33"/>
                </a:cxn>
                <a:cxn ang="0">
                  <a:pos x="42" y="23"/>
                </a:cxn>
                <a:cxn ang="0">
                  <a:pos x="56" y="13"/>
                </a:cxn>
                <a:cxn ang="0">
                  <a:pos x="73" y="6"/>
                </a:cxn>
                <a:cxn ang="0">
                  <a:pos x="91" y="1"/>
                </a:cxn>
                <a:cxn ang="0">
                  <a:pos x="112" y="0"/>
                </a:cxn>
              </a:cxnLst>
              <a:rect l="0" t="0" r="r" b="b"/>
              <a:pathLst>
                <a:path w="186" h="116">
                  <a:moveTo>
                    <a:pt x="112" y="0"/>
                  </a:moveTo>
                  <a:lnTo>
                    <a:pt x="134" y="4"/>
                  </a:lnTo>
                  <a:lnTo>
                    <a:pt x="152" y="10"/>
                  </a:lnTo>
                  <a:lnTo>
                    <a:pt x="165" y="19"/>
                  </a:lnTo>
                  <a:lnTo>
                    <a:pt x="175" y="28"/>
                  </a:lnTo>
                  <a:lnTo>
                    <a:pt x="181" y="39"/>
                  </a:lnTo>
                  <a:lnTo>
                    <a:pt x="185" y="51"/>
                  </a:lnTo>
                  <a:lnTo>
                    <a:pt x="186" y="62"/>
                  </a:lnTo>
                  <a:lnTo>
                    <a:pt x="186" y="74"/>
                  </a:lnTo>
                  <a:lnTo>
                    <a:pt x="184" y="85"/>
                  </a:lnTo>
                  <a:lnTo>
                    <a:pt x="182" y="94"/>
                  </a:lnTo>
                  <a:lnTo>
                    <a:pt x="177" y="110"/>
                  </a:lnTo>
                  <a:lnTo>
                    <a:pt x="175" y="115"/>
                  </a:lnTo>
                  <a:lnTo>
                    <a:pt x="174" y="116"/>
                  </a:lnTo>
                  <a:lnTo>
                    <a:pt x="0" y="69"/>
                  </a:lnTo>
                  <a:lnTo>
                    <a:pt x="1" y="67"/>
                  </a:lnTo>
                  <a:lnTo>
                    <a:pt x="5" y="61"/>
                  </a:lnTo>
                  <a:lnTo>
                    <a:pt x="11" y="53"/>
                  </a:lnTo>
                  <a:lnTo>
                    <a:pt x="19" y="44"/>
                  </a:lnTo>
                  <a:lnTo>
                    <a:pt x="29" y="33"/>
                  </a:lnTo>
                  <a:lnTo>
                    <a:pt x="42" y="23"/>
                  </a:lnTo>
                  <a:lnTo>
                    <a:pt x="56" y="13"/>
                  </a:lnTo>
                  <a:lnTo>
                    <a:pt x="73" y="6"/>
                  </a:lnTo>
                  <a:lnTo>
                    <a:pt x="91" y="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9" name="Freeform 209"/>
            <p:cNvSpPr>
              <a:spLocks/>
            </p:cNvSpPr>
            <p:nvPr/>
          </p:nvSpPr>
          <p:spPr bwMode="auto">
            <a:xfrm>
              <a:off x="6650831" y="1866900"/>
              <a:ext cx="147638" cy="125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2"/>
                </a:cxn>
                <a:cxn ang="0">
                  <a:pos x="16" y="27"/>
                </a:cxn>
                <a:cxn ang="0">
                  <a:pos x="30" y="44"/>
                </a:cxn>
                <a:cxn ang="0">
                  <a:pos x="43" y="56"/>
                </a:cxn>
                <a:cxn ang="0">
                  <a:pos x="55" y="65"/>
                </a:cxn>
                <a:cxn ang="0">
                  <a:pos x="67" y="68"/>
                </a:cxn>
                <a:cxn ang="0">
                  <a:pos x="79" y="67"/>
                </a:cxn>
                <a:cxn ang="0">
                  <a:pos x="93" y="60"/>
                </a:cxn>
                <a:cxn ang="0">
                  <a:pos x="90" y="66"/>
                </a:cxn>
                <a:cxn ang="0">
                  <a:pos x="83" y="73"/>
                </a:cxn>
                <a:cxn ang="0">
                  <a:pos x="79" y="75"/>
                </a:cxn>
                <a:cxn ang="0">
                  <a:pos x="68" y="78"/>
                </a:cxn>
                <a:cxn ang="0">
                  <a:pos x="59" y="79"/>
                </a:cxn>
                <a:cxn ang="0">
                  <a:pos x="50" y="76"/>
                </a:cxn>
                <a:cxn ang="0">
                  <a:pos x="40" y="69"/>
                </a:cxn>
                <a:cxn ang="0">
                  <a:pos x="29" y="58"/>
                </a:cxn>
                <a:cxn ang="0">
                  <a:pos x="19" y="46"/>
                </a:cxn>
                <a:cxn ang="0">
                  <a:pos x="10" y="31"/>
                </a:cxn>
                <a:cxn ang="0">
                  <a:pos x="4" y="15"/>
                </a:cxn>
                <a:cxn ang="0">
                  <a:pos x="0" y="0"/>
                </a:cxn>
              </a:cxnLst>
              <a:rect l="0" t="0" r="r" b="b"/>
              <a:pathLst>
                <a:path w="93" h="79">
                  <a:moveTo>
                    <a:pt x="0" y="0"/>
                  </a:moveTo>
                  <a:lnTo>
                    <a:pt x="6" y="12"/>
                  </a:lnTo>
                  <a:lnTo>
                    <a:pt x="16" y="27"/>
                  </a:lnTo>
                  <a:lnTo>
                    <a:pt x="30" y="44"/>
                  </a:lnTo>
                  <a:lnTo>
                    <a:pt x="43" y="56"/>
                  </a:lnTo>
                  <a:lnTo>
                    <a:pt x="55" y="65"/>
                  </a:lnTo>
                  <a:lnTo>
                    <a:pt x="67" y="68"/>
                  </a:lnTo>
                  <a:lnTo>
                    <a:pt x="79" y="67"/>
                  </a:lnTo>
                  <a:lnTo>
                    <a:pt x="93" y="60"/>
                  </a:lnTo>
                  <a:lnTo>
                    <a:pt x="90" y="66"/>
                  </a:lnTo>
                  <a:lnTo>
                    <a:pt x="83" y="73"/>
                  </a:lnTo>
                  <a:lnTo>
                    <a:pt x="79" y="75"/>
                  </a:lnTo>
                  <a:lnTo>
                    <a:pt x="68" y="78"/>
                  </a:lnTo>
                  <a:lnTo>
                    <a:pt x="59" y="79"/>
                  </a:lnTo>
                  <a:lnTo>
                    <a:pt x="50" y="76"/>
                  </a:lnTo>
                  <a:lnTo>
                    <a:pt x="40" y="69"/>
                  </a:lnTo>
                  <a:lnTo>
                    <a:pt x="29" y="58"/>
                  </a:lnTo>
                  <a:lnTo>
                    <a:pt x="19" y="46"/>
                  </a:lnTo>
                  <a:lnTo>
                    <a:pt x="10" y="31"/>
                  </a:lnTo>
                  <a:lnTo>
                    <a:pt x="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0" name="Freeform 210"/>
            <p:cNvSpPr>
              <a:spLocks/>
            </p:cNvSpPr>
            <p:nvPr/>
          </p:nvSpPr>
          <p:spPr bwMode="auto">
            <a:xfrm>
              <a:off x="4898231" y="2190750"/>
              <a:ext cx="123825" cy="19050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4" y="10"/>
                </a:cxn>
                <a:cxn ang="0">
                  <a:pos x="18" y="22"/>
                </a:cxn>
                <a:cxn ang="0">
                  <a:pos x="14" y="38"/>
                </a:cxn>
                <a:cxn ang="0">
                  <a:pos x="13" y="56"/>
                </a:cxn>
                <a:cxn ang="0">
                  <a:pos x="16" y="73"/>
                </a:cxn>
                <a:cxn ang="0">
                  <a:pos x="22" y="87"/>
                </a:cxn>
                <a:cxn ang="0">
                  <a:pos x="31" y="99"/>
                </a:cxn>
                <a:cxn ang="0">
                  <a:pos x="42" y="107"/>
                </a:cxn>
                <a:cxn ang="0">
                  <a:pos x="54" y="113"/>
                </a:cxn>
                <a:cxn ang="0">
                  <a:pos x="66" y="115"/>
                </a:cxn>
                <a:cxn ang="0">
                  <a:pos x="78" y="113"/>
                </a:cxn>
                <a:cxn ang="0">
                  <a:pos x="70" y="118"/>
                </a:cxn>
                <a:cxn ang="0">
                  <a:pos x="60" y="120"/>
                </a:cxn>
                <a:cxn ang="0">
                  <a:pos x="58" y="120"/>
                </a:cxn>
                <a:cxn ang="0">
                  <a:pos x="53" y="119"/>
                </a:cxn>
                <a:cxn ang="0">
                  <a:pos x="46" y="118"/>
                </a:cxn>
                <a:cxn ang="0">
                  <a:pos x="37" y="115"/>
                </a:cxn>
                <a:cxn ang="0">
                  <a:pos x="28" y="111"/>
                </a:cxn>
                <a:cxn ang="0">
                  <a:pos x="19" y="104"/>
                </a:cxn>
                <a:cxn ang="0">
                  <a:pos x="11" y="96"/>
                </a:cxn>
                <a:cxn ang="0">
                  <a:pos x="5" y="84"/>
                </a:cxn>
                <a:cxn ang="0">
                  <a:pos x="1" y="70"/>
                </a:cxn>
                <a:cxn ang="0">
                  <a:pos x="0" y="52"/>
                </a:cxn>
                <a:cxn ang="0">
                  <a:pos x="4" y="35"/>
                </a:cxn>
                <a:cxn ang="0">
                  <a:pos x="11" y="21"/>
                </a:cxn>
                <a:cxn ang="0">
                  <a:pos x="20" y="9"/>
                </a:cxn>
                <a:cxn ang="0">
                  <a:pos x="31" y="0"/>
                </a:cxn>
              </a:cxnLst>
              <a:rect l="0" t="0" r="r" b="b"/>
              <a:pathLst>
                <a:path w="78" h="120">
                  <a:moveTo>
                    <a:pt x="31" y="0"/>
                  </a:moveTo>
                  <a:lnTo>
                    <a:pt x="24" y="10"/>
                  </a:lnTo>
                  <a:lnTo>
                    <a:pt x="18" y="22"/>
                  </a:lnTo>
                  <a:lnTo>
                    <a:pt x="14" y="38"/>
                  </a:lnTo>
                  <a:lnTo>
                    <a:pt x="13" y="56"/>
                  </a:lnTo>
                  <a:lnTo>
                    <a:pt x="16" y="73"/>
                  </a:lnTo>
                  <a:lnTo>
                    <a:pt x="22" y="87"/>
                  </a:lnTo>
                  <a:lnTo>
                    <a:pt x="31" y="99"/>
                  </a:lnTo>
                  <a:lnTo>
                    <a:pt x="42" y="107"/>
                  </a:lnTo>
                  <a:lnTo>
                    <a:pt x="54" y="113"/>
                  </a:lnTo>
                  <a:lnTo>
                    <a:pt x="66" y="115"/>
                  </a:lnTo>
                  <a:lnTo>
                    <a:pt x="78" y="113"/>
                  </a:lnTo>
                  <a:lnTo>
                    <a:pt x="70" y="118"/>
                  </a:lnTo>
                  <a:lnTo>
                    <a:pt x="60" y="120"/>
                  </a:lnTo>
                  <a:lnTo>
                    <a:pt x="58" y="120"/>
                  </a:lnTo>
                  <a:lnTo>
                    <a:pt x="53" y="119"/>
                  </a:lnTo>
                  <a:lnTo>
                    <a:pt x="46" y="118"/>
                  </a:lnTo>
                  <a:lnTo>
                    <a:pt x="37" y="115"/>
                  </a:lnTo>
                  <a:lnTo>
                    <a:pt x="28" y="111"/>
                  </a:lnTo>
                  <a:lnTo>
                    <a:pt x="19" y="104"/>
                  </a:lnTo>
                  <a:lnTo>
                    <a:pt x="11" y="96"/>
                  </a:lnTo>
                  <a:lnTo>
                    <a:pt x="5" y="84"/>
                  </a:lnTo>
                  <a:lnTo>
                    <a:pt x="1" y="70"/>
                  </a:lnTo>
                  <a:lnTo>
                    <a:pt x="0" y="52"/>
                  </a:lnTo>
                  <a:lnTo>
                    <a:pt x="4" y="35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054625" y="5028813"/>
            <a:ext cx="2137975" cy="157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Minimize the risk with planning and training.</a:t>
            </a:r>
          </a:p>
        </p:txBody>
      </p:sp>
    </p:spTree>
    <p:extLst>
      <p:ext uri="{BB962C8B-B14F-4D97-AF65-F5344CB8AC3E}">
        <p14:creationId xmlns:p14="http://schemas.microsoft.com/office/powerpoint/2010/main" val="396716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Bridging the Gap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0866" y="4018514"/>
            <a:ext cx="9154866" cy="2839486"/>
            <a:chOff x="-14485" y="4214813"/>
            <a:chExt cx="12203309" cy="2652713"/>
          </a:xfrm>
        </p:grpSpPr>
        <p:grpSp>
          <p:nvGrpSpPr>
            <p:cNvPr id="5" name="Group 4"/>
            <p:cNvGrpSpPr/>
            <p:nvPr/>
          </p:nvGrpSpPr>
          <p:grpSpPr>
            <a:xfrm>
              <a:off x="1433512" y="4214813"/>
              <a:ext cx="9321800" cy="2652713"/>
              <a:chOff x="1433513" y="4214813"/>
              <a:chExt cx="9321800" cy="2652713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2425700" y="4214813"/>
                <a:ext cx="2227263" cy="2652713"/>
              </a:xfrm>
              <a:custGeom>
                <a:avLst/>
                <a:gdLst>
                  <a:gd name="T0" fmla="*/ 431 w 431"/>
                  <a:gd name="T1" fmla="*/ 87 h 511"/>
                  <a:gd name="T2" fmla="*/ 412 w 431"/>
                  <a:gd name="T3" fmla="*/ 87 h 511"/>
                  <a:gd name="T4" fmla="*/ 404 w 431"/>
                  <a:gd name="T5" fmla="*/ 87 h 511"/>
                  <a:gd name="T6" fmla="*/ 404 w 431"/>
                  <a:gd name="T7" fmla="*/ 60 h 511"/>
                  <a:gd name="T8" fmla="*/ 404 w 431"/>
                  <a:gd name="T9" fmla="*/ 35 h 511"/>
                  <a:gd name="T10" fmla="*/ 375 w 431"/>
                  <a:gd name="T11" fmla="*/ 38 h 511"/>
                  <a:gd name="T12" fmla="*/ 375 w 431"/>
                  <a:gd name="T13" fmla="*/ 0 h 511"/>
                  <a:gd name="T14" fmla="*/ 344 w 431"/>
                  <a:gd name="T15" fmla="*/ 0 h 511"/>
                  <a:gd name="T16" fmla="*/ 281 w 431"/>
                  <a:gd name="T17" fmla="*/ 37 h 511"/>
                  <a:gd name="T18" fmla="*/ 207 w 431"/>
                  <a:gd name="T19" fmla="*/ 114 h 511"/>
                  <a:gd name="T20" fmla="*/ 151 w 431"/>
                  <a:gd name="T21" fmla="*/ 171 h 511"/>
                  <a:gd name="T22" fmla="*/ 104 w 431"/>
                  <a:gd name="T23" fmla="*/ 227 h 511"/>
                  <a:gd name="T24" fmla="*/ 98 w 431"/>
                  <a:gd name="T25" fmla="*/ 275 h 511"/>
                  <a:gd name="T26" fmla="*/ 35 w 431"/>
                  <a:gd name="T27" fmla="*/ 325 h 511"/>
                  <a:gd name="T28" fmla="*/ 0 w 431"/>
                  <a:gd name="T29" fmla="*/ 396 h 511"/>
                  <a:gd name="T30" fmla="*/ 119 w 431"/>
                  <a:gd name="T31" fmla="*/ 460 h 511"/>
                  <a:gd name="T32" fmla="*/ 154 w 431"/>
                  <a:gd name="T33" fmla="*/ 485 h 511"/>
                  <a:gd name="T34" fmla="*/ 219 w 431"/>
                  <a:gd name="T35" fmla="*/ 511 h 511"/>
                  <a:gd name="T36" fmla="*/ 431 w 431"/>
                  <a:gd name="T37" fmla="*/ 511 h 511"/>
                  <a:gd name="T38" fmla="*/ 431 w 431"/>
                  <a:gd name="T39" fmla="*/ 87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1" h="511">
                    <a:moveTo>
                      <a:pt x="431" y="87"/>
                    </a:moveTo>
                    <a:cubicBezTo>
                      <a:pt x="412" y="87"/>
                      <a:pt x="412" y="87"/>
                      <a:pt x="412" y="87"/>
                    </a:cubicBezTo>
                    <a:cubicBezTo>
                      <a:pt x="404" y="87"/>
                      <a:pt x="404" y="87"/>
                      <a:pt x="404" y="87"/>
                    </a:cubicBezTo>
                    <a:cubicBezTo>
                      <a:pt x="404" y="60"/>
                      <a:pt x="404" y="60"/>
                      <a:pt x="404" y="60"/>
                    </a:cubicBezTo>
                    <a:cubicBezTo>
                      <a:pt x="404" y="35"/>
                      <a:pt x="404" y="35"/>
                      <a:pt x="404" y="35"/>
                    </a:cubicBezTo>
                    <a:cubicBezTo>
                      <a:pt x="375" y="38"/>
                      <a:pt x="375" y="38"/>
                      <a:pt x="375" y="38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281" y="37"/>
                      <a:pt x="281" y="37"/>
                      <a:pt x="281" y="37"/>
                    </a:cubicBezTo>
                    <a:cubicBezTo>
                      <a:pt x="281" y="37"/>
                      <a:pt x="208" y="112"/>
                      <a:pt x="207" y="114"/>
                    </a:cubicBezTo>
                    <a:cubicBezTo>
                      <a:pt x="206" y="117"/>
                      <a:pt x="151" y="171"/>
                      <a:pt x="151" y="171"/>
                    </a:cubicBezTo>
                    <a:cubicBezTo>
                      <a:pt x="104" y="227"/>
                      <a:pt x="104" y="227"/>
                      <a:pt x="104" y="227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35" y="325"/>
                      <a:pt x="35" y="325"/>
                      <a:pt x="35" y="325"/>
                    </a:cubicBezTo>
                    <a:cubicBezTo>
                      <a:pt x="35" y="325"/>
                      <a:pt x="0" y="395"/>
                      <a:pt x="0" y="396"/>
                    </a:cubicBezTo>
                    <a:cubicBezTo>
                      <a:pt x="0" y="397"/>
                      <a:pt x="119" y="460"/>
                      <a:pt x="119" y="460"/>
                    </a:cubicBezTo>
                    <a:cubicBezTo>
                      <a:pt x="154" y="485"/>
                      <a:pt x="154" y="485"/>
                      <a:pt x="154" y="485"/>
                    </a:cubicBezTo>
                    <a:cubicBezTo>
                      <a:pt x="219" y="511"/>
                      <a:pt x="219" y="511"/>
                      <a:pt x="219" y="511"/>
                    </a:cubicBezTo>
                    <a:cubicBezTo>
                      <a:pt x="431" y="511"/>
                      <a:pt x="431" y="511"/>
                      <a:pt x="431" y="511"/>
                    </a:cubicBezTo>
                    <a:lnTo>
                      <a:pt x="431" y="8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2984500" y="4879975"/>
                <a:ext cx="1420813" cy="1987550"/>
              </a:xfrm>
              <a:custGeom>
                <a:avLst/>
                <a:gdLst>
                  <a:gd name="T0" fmla="*/ 891 w 895"/>
                  <a:gd name="T1" fmla="*/ 435 h 1252"/>
                  <a:gd name="T2" fmla="*/ 794 w 895"/>
                  <a:gd name="T3" fmla="*/ 399 h 1252"/>
                  <a:gd name="T4" fmla="*/ 794 w 895"/>
                  <a:gd name="T5" fmla="*/ 202 h 1252"/>
                  <a:gd name="T6" fmla="*/ 745 w 895"/>
                  <a:gd name="T7" fmla="*/ 196 h 1252"/>
                  <a:gd name="T8" fmla="*/ 739 w 895"/>
                  <a:gd name="T9" fmla="*/ 189 h 1252"/>
                  <a:gd name="T10" fmla="*/ 742 w 895"/>
                  <a:gd name="T11" fmla="*/ 0 h 1252"/>
                  <a:gd name="T12" fmla="*/ 530 w 895"/>
                  <a:gd name="T13" fmla="*/ 39 h 1252"/>
                  <a:gd name="T14" fmla="*/ 394 w 895"/>
                  <a:gd name="T15" fmla="*/ 16 h 1252"/>
                  <a:gd name="T16" fmla="*/ 309 w 895"/>
                  <a:gd name="T17" fmla="*/ 9 h 1252"/>
                  <a:gd name="T18" fmla="*/ 228 w 895"/>
                  <a:gd name="T19" fmla="*/ 101 h 1252"/>
                  <a:gd name="T20" fmla="*/ 192 w 895"/>
                  <a:gd name="T21" fmla="*/ 202 h 1252"/>
                  <a:gd name="T22" fmla="*/ 0 w 895"/>
                  <a:gd name="T23" fmla="*/ 300 h 1252"/>
                  <a:gd name="T24" fmla="*/ 9 w 895"/>
                  <a:gd name="T25" fmla="*/ 408 h 1252"/>
                  <a:gd name="T26" fmla="*/ 683 w 895"/>
                  <a:gd name="T27" fmla="*/ 569 h 1252"/>
                  <a:gd name="T28" fmla="*/ 683 w 895"/>
                  <a:gd name="T29" fmla="*/ 1020 h 1252"/>
                  <a:gd name="T30" fmla="*/ 683 w 895"/>
                  <a:gd name="T31" fmla="*/ 1252 h 1252"/>
                  <a:gd name="T32" fmla="*/ 895 w 895"/>
                  <a:gd name="T33" fmla="*/ 1252 h 1252"/>
                  <a:gd name="T34" fmla="*/ 891 w 895"/>
                  <a:gd name="T35" fmla="*/ 435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5" h="1252">
                    <a:moveTo>
                      <a:pt x="891" y="435"/>
                    </a:moveTo>
                    <a:lnTo>
                      <a:pt x="794" y="399"/>
                    </a:lnTo>
                    <a:lnTo>
                      <a:pt x="794" y="202"/>
                    </a:lnTo>
                    <a:lnTo>
                      <a:pt x="745" y="196"/>
                    </a:lnTo>
                    <a:lnTo>
                      <a:pt x="739" y="189"/>
                    </a:lnTo>
                    <a:lnTo>
                      <a:pt x="742" y="0"/>
                    </a:lnTo>
                    <a:lnTo>
                      <a:pt x="530" y="39"/>
                    </a:lnTo>
                    <a:lnTo>
                      <a:pt x="394" y="16"/>
                    </a:lnTo>
                    <a:lnTo>
                      <a:pt x="309" y="9"/>
                    </a:lnTo>
                    <a:lnTo>
                      <a:pt x="228" y="101"/>
                    </a:lnTo>
                    <a:lnTo>
                      <a:pt x="192" y="202"/>
                    </a:lnTo>
                    <a:lnTo>
                      <a:pt x="0" y="300"/>
                    </a:lnTo>
                    <a:lnTo>
                      <a:pt x="9" y="408"/>
                    </a:lnTo>
                    <a:lnTo>
                      <a:pt x="683" y="569"/>
                    </a:lnTo>
                    <a:lnTo>
                      <a:pt x="683" y="1020"/>
                    </a:lnTo>
                    <a:lnTo>
                      <a:pt x="683" y="1252"/>
                    </a:lnTo>
                    <a:lnTo>
                      <a:pt x="895" y="1252"/>
                    </a:lnTo>
                    <a:lnTo>
                      <a:pt x="891" y="43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7680325" y="4251325"/>
                <a:ext cx="2078038" cy="2616200"/>
              </a:xfrm>
              <a:custGeom>
                <a:avLst/>
                <a:gdLst>
                  <a:gd name="T0" fmla="*/ 402 w 402"/>
                  <a:gd name="T1" fmla="*/ 365 h 504"/>
                  <a:gd name="T2" fmla="*/ 395 w 402"/>
                  <a:gd name="T3" fmla="*/ 297 h 504"/>
                  <a:gd name="T4" fmla="*/ 350 w 402"/>
                  <a:gd name="T5" fmla="*/ 213 h 504"/>
                  <a:gd name="T6" fmla="*/ 241 w 402"/>
                  <a:gd name="T7" fmla="*/ 148 h 504"/>
                  <a:gd name="T8" fmla="*/ 181 w 402"/>
                  <a:gd name="T9" fmla="*/ 16 h 504"/>
                  <a:gd name="T10" fmla="*/ 158 w 402"/>
                  <a:gd name="T11" fmla="*/ 10 h 504"/>
                  <a:gd name="T12" fmla="*/ 28 w 402"/>
                  <a:gd name="T13" fmla="*/ 0 h 504"/>
                  <a:gd name="T14" fmla="*/ 30 w 402"/>
                  <a:gd name="T15" fmla="*/ 49 h 504"/>
                  <a:gd name="T16" fmla="*/ 28 w 402"/>
                  <a:gd name="T17" fmla="*/ 49 h 504"/>
                  <a:gd name="T18" fmla="*/ 18 w 402"/>
                  <a:gd name="T19" fmla="*/ 49 h 504"/>
                  <a:gd name="T20" fmla="*/ 21 w 402"/>
                  <a:gd name="T21" fmla="*/ 125 h 504"/>
                  <a:gd name="T22" fmla="*/ 2 w 402"/>
                  <a:gd name="T23" fmla="*/ 123 h 504"/>
                  <a:gd name="T24" fmla="*/ 0 w 402"/>
                  <a:gd name="T25" fmla="*/ 504 h 504"/>
                  <a:gd name="T26" fmla="*/ 302 w 402"/>
                  <a:gd name="T27" fmla="*/ 504 h 504"/>
                  <a:gd name="T28" fmla="*/ 402 w 402"/>
                  <a:gd name="T29" fmla="*/ 365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2" h="504">
                    <a:moveTo>
                      <a:pt x="402" y="365"/>
                    </a:moveTo>
                    <a:cubicBezTo>
                      <a:pt x="402" y="362"/>
                      <a:pt x="395" y="297"/>
                      <a:pt x="395" y="297"/>
                    </a:cubicBezTo>
                    <a:cubicBezTo>
                      <a:pt x="350" y="213"/>
                      <a:pt x="350" y="213"/>
                      <a:pt x="350" y="213"/>
                    </a:cubicBezTo>
                    <a:cubicBezTo>
                      <a:pt x="241" y="148"/>
                      <a:pt x="241" y="148"/>
                      <a:pt x="241" y="148"/>
                    </a:cubicBezTo>
                    <a:cubicBezTo>
                      <a:pt x="181" y="16"/>
                      <a:pt x="181" y="16"/>
                      <a:pt x="181" y="16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21" y="125"/>
                      <a:pt x="21" y="125"/>
                      <a:pt x="21" y="125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302" y="504"/>
                      <a:pt x="302" y="504"/>
                      <a:pt x="302" y="504"/>
                    </a:cubicBezTo>
                    <a:cubicBezTo>
                      <a:pt x="321" y="478"/>
                      <a:pt x="402" y="368"/>
                      <a:pt x="402" y="36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7789863" y="5200650"/>
                <a:ext cx="2159000" cy="1666875"/>
              </a:xfrm>
              <a:custGeom>
                <a:avLst/>
                <a:gdLst>
                  <a:gd name="T0" fmla="*/ 1360 w 1360"/>
                  <a:gd name="T1" fmla="*/ 527 h 1050"/>
                  <a:gd name="T2" fmla="*/ 1311 w 1360"/>
                  <a:gd name="T3" fmla="*/ 295 h 1050"/>
                  <a:gd name="T4" fmla="*/ 647 w 1360"/>
                  <a:gd name="T5" fmla="*/ 69 h 1050"/>
                  <a:gd name="T6" fmla="*/ 227 w 1360"/>
                  <a:gd name="T7" fmla="*/ 0 h 1050"/>
                  <a:gd name="T8" fmla="*/ 231 w 1360"/>
                  <a:gd name="T9" fmla="*/ 265 h 1050"/>
                  <a:gd name="T10" fmla="*/ 61 w 1360"/>
                  <a:gd name="T11" fmla="*/ 291 h 1050"/>
                  <a:gd name="T12" fmla="*/ 58 w 1360"/>
                  <a:gd name="T13" fmla="*/ 579 h 1050"/>
                  <a:gd name="T14" fmla="*/ 0 w 1360"/>
                  <a:gd name="T15" fmla="*/ 599 h 1050"/>
                  <a:gd name="T16" fmla="*/ 22 w 1360"/>
                  <a:gd name="T17" fmla="*/ 1050 h 1050"/>
                  <a:gd name="T18" fmla="*/ 1210 w 1360"/>
                  <a:gd name="T19" fmla="*/ 1050 h 1050"/>
                  <a:gd name="T20" fmla="*/ 1360 w 1360"/>
                  <a:gd name="T21" fmla="*/ 527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0" h="1050">
                    <a:moveTo>
                      <a:pt x="1360" y="527"/>
                    </a:moveTo>
                    <a:lnTo>
                      <a:pt x="1311" y="295"/>
                    </a:lnTo>
                    <a:lnTo>
                      <a:pt x="647" y="69"/>
                    </a:lnTo>
                    <a:lnTo>
                      <a:pt x="227" y="0"/>
                    </a:lnTo>
                    <a:lnTo>
                      <a:pt x="231" y="265"/>
                    </a:lnTo>
                    <a:lnTo>
                      <a:pt x="61" y="291"/>
                    </a:lnTo>
                    <a:lnTo>
                      <a:pt x="58" y="579"/>
                    </a:lnTo>
                    <a:lnTo>
                      <a:pt x="0" y="599"/>
                    </a:lnTo>
                    <a:lnTo>
                      <a:pt x="22" y="1050"/>
                    </a:lnTo>
                    <a:lnTo>
                      <a:pt x="1210" y="1050"/>
                    </a:lnTo>
                    <a:lnTo>
                      <a:pt x="1360" y="52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8115300" y="6643688"/>
                <a:ext cx="681038" cy="223838"/>
              </a:xfrm>
              <a:custGeom>
                <a:avLst/>
                <a:gdLst>
                  <a:gd name="T0" fmla="*/ 96 w 132"/>
                  <a:gd name="T1" fmla="*/ 37 h 43"/>
                  <a:gd name="T2" fmla="*/ 132 w 132"/>
                  <a:gd name="T3" fmla="*/ 13 h 43"/>
                  <a:gd name="T4" fmla="*/ 88 w 132"/>
                  <a:gd name="T5" fmla="*/ 0 h 43"/>
                  <a:gd name="T6" fmla="*/ 0 w 132"/>
                  <a:gd name="T7" fmla="*/ 0 h 43"/>
                  <a:gd name="T8" fmla="*/ 0 w 132"/>
                  <a:gd name="T9" fmla="*/ 43 h 43"/>
                  <a:gd name="T10" fmla="*/ 83 w 132"/>
                  <a:gd name="T11" fmla="*/ 43 h 43"/>
                  <a:gd name="T12" fmla="*/ 96 w 132"/>
                  <a:gd name="T13" fmla="*/ 3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43">
                    <a:moveTo>
                      <a:pt x="96" y="37"/>
                    </a:moveTo>
                    <a:cubicBezTo>
                      <a:pt x="96" y="35"/>
                      <a:pt x="132" y="13"/>
                      <a:pt x="132" y="13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9" y="41"/>
                      <a:pt x="95" y="38"/>
                      <a:pt x="96" y="37"/>
                    </a:cubicBezTo>
                    <a:close/>
                  </a:path>
                </a:pathLst>
              </a:custGeom>
              <a:solidFill>
                <a:srgbClr val="67676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7783513" y="4672013"/>
                <a:ext cx="542925" cy="217488"/>
              </a:xfrm>
              <a:custGeom>
                <a:avLst/>
                <a:gdLst>
                  <a:gd name="T0" fmla="*/ 0 w 105"/>
                  <a:gd name="T1" fmla="*/ 0 h 42"/>
                  <a:gd name="T2" fmla="*/ 0 w 105"/>
                  <a:gd name="T3" fmla="*/ 42 h 42"/>
                  <a:gd name="T4" fmla="*/ 61 w 105"/>
                  <a:gd name="T5" fmla="*/ 41 h 42"/>
                  <a:gd name="T6" fmla="*/ 105 w 105"/>
                  <a:gd name="T7" fmla="*/ 37 h 42"/>
                  <a:gd name="T8" fmla="*/ 101 w 105"/>
                  <a:gd name="T9" fmla="*/ 25 h 42"/>
                  <a:gd name="T10" fmla="*/ 76 w 105"/>
                  <a:gd name="T11" fmla="*/ 20 h 42"/>
                  <a:gd name="T12" fmla="*/ 24 w 105"/>
                  <a:gd name="T13" fmla="*/ 8 h 42"/>
                  <a:gd name="T14" fmla="*/ 0 w 105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42">
                    <a:moveTo>
                      <a:pt x="0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2" y="26"/>
                      <a:pt x="101" y="25"/>
                    </a:cubicBezTo>
                    <a:cubicBezTo>
                      <a:pt x="99" y="25"/>
                      <a:pt x="77" y="20"/>
                      <a:pt x="76" y="20"/>
                    </a:cubicBezTo>
                    <a:cubicBezTo>
                      <a:pt x="76" y="20"/>
                      <a:pt x="24" y="8"/>
                      <a:pt x="24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7680325" y="4251325"/>
                <a:ext cx="3074988" cy="2616200"/>
              </a:xfrm>
              <a:custGeom>
                <a:avLst/>
                <a:gdLst>
                  <a:gd name="T0" fmla="*/ 1937 w 1937"/>
                  <a:gd name="T1" fmla="*/ 0 h 1648"/>
                  <a:gd name="T2" fmla="*/ 91 w 1937"/>
                  <a:gd name="T3" fmla="*/ 0 h 1648"/>
                  <a:gd name="T4" fmla="*/ 251 w 1937"/>
                  <a:gd name="T5" fmla="*/ 46 h 1648"/>
                  <a:gd name="T6" fmla="*/ 358 w 1937"/>
                  <a:gd name="T7" fmla="*/ 46 h 1648"/>
                  <a:gd name="T8" fmla="*/ 430 w 1937"/>
                  <a:gd name="T9" fmla="*/ 79 h 1648"/>
                  <a:gd name="T10" fmla="*/ 540 w 1937"/>
                  <a:gd name="T11" fmla="*/ 79 h 1648"/>
                  <a:gd name="T12" fmla="*/ 433 w 1937"/>
                  <a:gd name="T13" fmla="*/ 95 h 1648"/>
                  <a:gd name="T14" fmla="*/ 355 w 1937"/>
                  <a:gd name="T15" fmla="*/ 59 h 1648"/>
                  <a:gd name="T16" fmla="*/ 264 w 1937"/>
                  <a:gd name="T17" fmla="*/ 72 h 1648"/>
                  <a:gd name="T18" fmla="*/ 322 w 1937"/>
                  <a:gd name="T19" fmla="*/ 121 h 1648"/>
                  <a:gd name="T20" fmla="*/ 52 w 1937"/>
                  <a:gd name="T21" fmla="*/ 160 h 1648"/>
                  <a:gd name="T22" fmla="*/ 150 w 1937"/>
                  <a:gd name="T23" fmla="*/ 219 h 1648"/>
                  <a:gd name="T24" fmla="*/ 65 w 1937"/>
                  <a:gd name="T25" fmla="*/ 265 h 1648"/>
                  <a:gd name="T26" fmla="*/ 195 w 1937"/>
                  <a:gd name="T27" fmla="*/ 343 h 1648"/>
                  <a:gd name="T28" fmla="*/ 293 w 1937"/>
                  <a:gd name="T29" fmla="*/ 334 h 1648"/>
                  <a:gd name="T30" fmla="*/ 371 w 1937"/>
                  <a:gd name="T31" fmla="*/ 350 h 1648"/>
                  <a:gd name="T32" fmla="*/ 241 w 1937"/>
                  <a:gd name="T33" fmla="*/ 350 h 1648"/>
                  <a:gd name="T34" fmla="*/ 228 w 1937"/>
                  <a:gd name="T35" fmla="*/ 366 h 1648"/>
                  <a:gd name="T36" fmla="*/ 189 w 1937"/>
                  <a:gd name="T37" fmla="*/ 366 h 1648"/>
                  <a:gd name="T38" fmla="*/ 0 w 1937"/>
                  <a:gd name="T39" fmla="*/ 405 h 1648"/>
                  <a:gd name="T40" fmla="*/ 501 w 1937"/>
                  <a:gd name="T41" fmla="*/ 598 h 1648"/>
                  <a:gd name="T42" fmla="*/ 296 w 1937"/>
                  <a:gd name="T43" fmla="*/ 598 h 1648"/>
                  <a:gd name="T44" fmla="*/ 462 w 1937"/>
                  <a:gd name="T45" fmla="*/ 739 h 1648"/>
                  <a:gd name="T46" fmla="*/ 303 w 1937"/>
                  <a:gd name="T47" fmla="*/ 847 h 1648"/>
                  <a:gd name="T48" fmla="*/ 270 w 1937"/>
                  <a:gd name="T49" fmla="*/ 847 h 1648"/>
                  <a:gd name="T50" fmla="*/ 130 w 1937"/>
                  <a:gd name="T51" fmla="*/ 889 h 1648"/>
                  <a:gd name="T52" fmla="*/ 671 w 1937"/>
                  <a:gd name="T53" fmla="*/ 987 h 1648"/>
                  <a:gd name="T54" fmla="*/ 853 w 1937"/>
                  <a:gd name="T55" fmla="*/ 925 h 1648"/>
                  <a:gd name="T56" fmla="*/ 1035 w 1937"/>
                  <a:gd name="T57" fmla="*/ 1001 h 1648"/>
                  <a:gd name="T58" fmla="*/ 1191 w 1937"/>
                  <a:gd name="T59" fmla="*/ 961 h 1648"/>
                  <a:gd name="T60" fmla="*/ 1081 w 1937"/>
                  <a:gd name="T61" fmla="*/ 1027 h 1648"/>
                  <a:gd name="T62" fmla="*/ 1273 w 1937"/>
                  <a:gd name="T63" fmla="*/ 1131 h 1648"/>
                  <a:gd name="T64" fmla="*/ 827 w 1937"/>
                  <a:gd name="T65" fmla="*/ 1007 h 1648"/>
                  <a:gd name="T66" fmla="*/ 593 w 1937"/>
                  <a:gd name="T67" fmla="*/ 1020 h 1648"/>
                  <a:gd name="T68" fmla="*/ 69 w 1937"/>
                  <a:gd name="T69" fmla="*/ 1197 h 1648"/>
                  <a:gd name="T70" fmla="*/ 488 w 1937"/>
                  <a:gd name="T71" fmla="*/ 1412 h 1648"/>
                  <a:gd name="T72" fmla="*/ 261 w 1937"/>
                  <a:gd name="T73" fmla="*/ 1514 h 1648"/>
                  <a:gd name="T74" fmla="*/ 635 w 1937"/>
                  <a:gd name="T75" fmla="*/ 1569 h 1648"/>
                  <a:gd name="T76" fmla="*/ 482 w 1937"/>
                  <a:gd name="T77" fmla="*/ 1648 h 1648"/>
                  <a:gd name="T78" fmla="*/ 1937 w 1937"/>
                  <a:gd name="T79" fmla="*/ 1648 h 1648"/>
                  <a:gd name="T80" fmla="*/ 1937 w 1937"/>
                  <a:gd name="T81" fmla="*/ 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37" h="1648">
                    <a:moveTo>
                      <a:pt x="1937" y="0"/>
                    </a:moveTo>
                    <a:lnTo>
                      <a:pt x="91" y="0"/>
                    </a:lnTo>
                    <a:lnTo>
                      <a:pt x="251" y="46"/>
                    </a:lnTo>
                    <a:lnTo>
                      <a:pt x="358" y="46"/>
                    </a:lnTo>
                    <a:lnTo>
                      <a:pt x="430" y="79"/>
                    </a:lnTo>
                    <a:lnTo>
                      <a:pt x="540" y="79"/>
                    </a:lnTo>
                    <a:lnTo>
                      <a:pt x="433" y="95"/>
                    </a:lnTo>
                    <a:lnTo>
                      <a:pt x="355" y="59"/>
                    </a:lnTo>
                    <a:lnTo>
                      <a:pt x="264" y="72"/>
                    </a:lnTo>
                    <a:lnTo>
                      <a:pt x="322" y="121"/>
                    </a:lnTo>
                    <a:lnTo>
                      <a:pt x="52" y="160"/>
                    </a:lnTo>
                    <a:lnTo>
                      <a:pt x="150" y="219"/>
                    </a:lnTo>
                    <a:lnTo>
                      <a:pt x="65" y="265"/>
                    </a:lnTo>
                    <a:lnTo>
                      <a:pt x="195" y="343"/>
                    </a:lnTo>
                    <a:lnTo>
                      <a:pt x="293" y="334"/>
                    </a:lnTo>
                    <a:lnTo>
                      <a:pt x="371" y="350"/>
                    </a:lnTo>
                    <a:lnTo>
                      <a:pt x="241" y="350"/>
                    </a:lnTo>
                    <a:lnTo>
                      <a:pt x="228" y="366"/>
                    </a:lnTo>
                    <a:lnTo>
                      <a:pt x="189" y="366"/>
                    </a:lnTo>
                    <a:lnTo>
                      <a:pt x="0" y="405"/>
                    </a:lnTo>
                    <a:lnTo>
                      <a:pt x="501" y="598"/>
                    </a:lnTo>
                    <a:lnTo>
                      <a:pt x="296" y="598"/>
                    </a:lnTo>
                    <a:lnTo>
                      <a:pt x="462" y="739"/>
                    </a:lnTo>
                    <a:lnTo>
                      <a:pt x="303" y="847"/>
                    </a:lnTo>
                    <a:lnTo>
                      <a:pt x="270" y="847"/>
                    </a:lnTo>
                    <a:lnTo>
                      <a:pt x="130" y="889"/>
                    </a:lnTo>
                    <a:lnTo>
                      <a:pt x="671" y="987"/>
                    </a:lnTo>
                    <a:lnTo>
                      <a:pt x="853" y="925"/>
                    </a:lnTo>
                    <a:lnTo>
                      <a:pt x="1035" y="1001"/>
                    </a:lnTo>
                    <a:lnTo>
                      <a:pt x="1191" y="961"/>
                    </a:lnTo>
                    <a:lnTo>
                      <a:pt x="1081" y="1027"/>
                    </a:lnTo>
                    <a:lnTo>
                      <a:pt x="1273" y="1131"/>
                    </a:lnTo>
                    <a:lnTo>
                      <a:pt x="827" y="1007"/>
                    </a:lnTo>
                    <a:lnTo>
                      <a:pt x="593" y="1020"/>
                    </a:lnTo>
                    <a:lnTo>
                      <a:pt x="69" y="1197"/>
                    </a:lnTo>
                    <a:lnTo>
                      <a:pt x="488" y="1412"/>
                    </a:lnTo>
                    <a:lnTo>
                      <a:pt x="261" y="1514"/>
                    </a:lnTo>
                    <a:lnTo>
                      <a:pt x="635" y="1569"/>
                    </a:lnTo>
                    <a:lnTo>
                      <a:pt x="482" y="1648"/>
                    </a:lnTo>
                    <a:lnTo>
                      <a:pt x="1937" y="1648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2549525" y="5959475"/>
                <a:ext cx="1239838" cy="434975"/>
              </a:xfrm>
              <a:custGeom>
                <a:avLst/>
                <a:gdLst>
                  <a:gd name="T0" fmla="*/ 240 w 240"/>
                  <a:gd name="T1" fmla="*/ 0 h 84"/>
                  <a:gd name="T2" fmla="*/ 240 w 240"/>
                  <a:gd name="T3" fmla="*/ 84 h 84"/>
                  <a:gd name="T4" fmla="*/ 117 w 240"/>
                  <a:gd name="T5" fmla="*/ 72 h 84"/>
                  <a:gd name="T6" fmla="*/ 18 w 240"/>
                  <a:gd name="T7" fmla="*/ 67 h 84"/>
                  <a:gd name="T8" fmla="*/ 0 w 240"/>
                  <a:gd name="T9" fmla="*/ 51 h 84"/>
                  <a:gd name="T10" fmla="*/ 14 w 240"/>
                  <a:gd name="T11" fmla="*/ 42 h 84"/>
                  <a:gd name="T12" fmla="*/ 32 w 240"/>
                  <a:gd name="T13" fmla="*/ 33 h 84"/>
                  <a:gd name="T14" fmla="*/ 25 w 240"/>
                  <a:gd name="T15" fmla="*/ 13 h 84"/>
                  <a:gd name="T16" fmla="*/ 75 w 240"/>
                  <a:gd name="T17" fmla="*/ 15 h 84"/>
                  <a:gd name="T18" fmla="*/ 240 w 240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0" h="84">
                    <a:moveTo>
                      <a:pt x="240" y="0"/>
                    </a:moveTo>
                    <a:cubicBezTo>
                      <a:pt x="240" y="84"/>
                      <a:pt x="240" y="84"/>
                      <a:pt x="240" y="84"/>
                    </a:cubicBezTo>
                    <a:cubicBezTo>
                      <a:pt x="117" y="72"/>
                      <a:pt x="117" y="72"/>
                      <a:pt x="117" y="72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8" y="42"/>
                      <a:pt x="14" y="42"/>
                    </a:cubicBezTo>
                    <a:cubicBezTo>
                      <a:pt x="20" y="42"/>
                      <a:pt x="32" y="33"/>
                      <a:pt x="32" y="3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71" y="15"/>
                      <a:pt x="75" y="15"/>
                    </a:cubicBezTo>
                    <a:cubicBezTo>
                      <a:pt x="79" y="16"/>
                      <a:pt x="240" y="0"/>
                      <a:pt x="240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433513" y="4214813"/>
                <a:ext cx="3219450" cy="2652713"/>
              </a:xfrm>
              <a:custGeom>
                <a:avLst/>
                <a:gdLst>
                  <a:gd name="T0" fmla="*/ 305 w 623"/>
                  <a:gd name="T1" fmla="*/ 373 h 511"/>
                  <a:gd name="T2" fmla="*/ 291 w 623"/>
                  <a:gd name="T3" fmla="*/ 380 h 511"/>
                  <a:gd name="T4" fmla="*/ 275 w 623"/>
                  <a:gd name="T5" fmla="*/ 370 h 511"/>
                  <a:gd name="T6" fmla="*/ 287 w 623"/>
                  <a:gd name="T7" fmla="*/ 364 h 511"/>
                  <a:gd name="T8" fmla="*/ 436 w 623"/>
                  <a:gd name="T9" fmla="*/ 322 h 511"/>
                  <a:gd name="T10" fmla="*/ 488 w 623"/>
                  <a:gd name="T11" fmla="*/ 293 h 511"/>
                  <a:gd name="T12" fmla="*/ 495 w 623"/>
                  <a:gd name="T13" fmla="*/ 222 h 511"/>
                  <a:gd name="T14" fmla="*/ 457 w 623"/>
                  <a:gd name="T15" fmla="*/ 217 h 511"/>
                  <a:gd name="T16" fmla="*/ 406 w 623"/>
                  <a:gd name="T17" fmla="*/ 236 h 511"/>
                  <a:gd name="T18" fmla="*/ 388 w 623"/>
                  <a:gd name="T19" fmla="*/ 231 h 511"/>
                  <a:gd name="T20" fmla="*/ 378 w 623"/>
                  <a:gd name="T21" fmla="*/ 237 h 511"/>
                  <a:gd name="T22" fmla="*/ 365 w 623"/>
                  <a:gd name="T23" fmla="*/ 231 h 511"/>
                  <a:gd name="T24" fmla="*/ 378 w 623"/>
                  <a:gd name="T25" fmla="*/ 224 h 511"/>
                  <a:gd name="T26" fmla="*/ 373 w 623"/>
                  <a:gd name="T27" fmla="*/ 195 h 511"/>
                  <a:gd name="T28" fmla="*/ 450 w 623"/>
                  <a:gd name="T29" fmla="*/ 203 h 511"/>
                  <a:gd name="T30" fmla="*/ 544 w 623"/>
                  <a:gd name="T31" fmla="*/ 190 h 511"/>
                  <a:gd name="T32" fmla="*/ 462 w 623"/>
                  <a:gd name="T33" fmla="*/ 176 h 511"/>
                  <a:gd name="T34" fmla="*/ 444 w 623"/>
                  <a:gd name="T35" fmla="*/ 164 h 511"/>
                  <a:gd name="T36" fmla="*/ 418 w 623"/>
                  <a:gd name="T37" fmla="*/ 164 h 511"/>
                  <a:gd name="T38" fmla="*/ 414 w 623"/>
                  <a:gd name="T39" fmla="*/ 158 h 511"/>
                  <a:gd name="T40" fmla="*/ 440 w 623"/>
                  <a:gd name="T41" fmla="*/ 158 h 511"/>
                  <a:gd name="T42" fmla="*/ 481 w 623"/>
                  <a:gd name="T43" fmla="*/ 158 h 511"/>
                  <a:gd name="T44" fmla="*/ 470 w 623"/>
                  <a:gd name="T45" fmla="*/ 128 h 511"/>
                  <a:gd name="T46" fmla="*/ 596 w 623"/>
                  <a:gd name="T47" fmla="*/ 82 h 511"/>
                  <a:gd name="T48" fmla="*/ 596 w 623"/>
                  <a:gd name="T49" fmla="*/ 60 h 511"/>
                  <a:gd name="T50" fmla="*/ 582 w 623"/>
                  <a:gd name="T51" fmla="*/ 60 h 511"/>
                  <a:gd name="T52" fmla="*/ 506 w 623"/>
                  <a:gd name="T53" fmla="*/ 60 h 511"/>
                  <a:gd name="T54" fmla="*/ 553 w 623"/>
                  <a:gd name="T55" fmla="*/ 51 h 511"/>
                  <a:gd name="T56" fmla="*/ 596 w 623"/>
                  <a:gd name="T57" fmla="*/ 35 h 511"/>
                  <a:gd name="T58" fmla="*/ 524 w 623"/>
                  <a:gd name="T59" fmla="*/ 26 h 511"/>
                  <a:gd name="T60" fmla="*/ 536 w 623"/>
                  <a:gd name="T61" fmla="*/ 14 h 511"/>
                  <a:gd name="T62" fmla="*/ 553 w 623"/>
                  <a:gd name="T63" fmla="*/ 6 h 511"/>
                  <a:gd name="T64" fmla="*/ 0 w 623"/>
                  <a:gd name="T65" fmla="*/ 0 h 511"/>
                  <a:gd name="T66" fmla="*/ 468 w 623"/>
                  <a:gd name="T67" fmla="*/ 51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3" h="511">
                    <a:moveTo>
                      <a:pt x="548" y="442"/>
                    </a:moveTo>
                    <a:cubicBezTo>
                      <a:pt x="305" y="373"/>
                      <a:pt x="305" y="373"/>
                      <a:pt x="305" y="373"/>
                    </a:cubicBezTo>
                    <a:cubicBezTo>
                      <a:pt x="308" y="382"/>
                      <a:pt x="308" y="382"/>
                      <a:pt x="308" y="382"/>
                    </a:cubicBezTo>
                    <a:cubicBezTo>
                      <a:pt x="291" y="380"/>
                      <a:pt x="291" y="380"/>
                      <a:pt x="291" y="380"/>
                    </a:cubicBezTo>
                    <a:cubicBezTo>
                      <a:pt x="229" y="388"/>
                      <a:pt x="229" y="388"/>
                      <a:pt x="229" y="388"/>
                    </a:cubicBezTo>
                    <a:cubicBezTo>
                      <a:pt x="275" y="370"/>
                      <a:pt x="275" y="370"/>
                      <a:pt x="275" y="370"/>
                    </a:cubicBezTo>
                    <a:cubicBezTo>
                      <a:pt x="254" y="357"/>
                      <a:pt x="254" y="357"/>
                      <a:pt x="254" y="357"/>
                    </a:cubicBezTo>
                    <a:cubicBezTo>
                      <a:pt x="287" y="364"/>
                      <a:pt x="287" y="364"/>
                      <a:pt x="287" y="364"/>
                    </a:cubicBezTo>
                    <a:cubicBezTo>
                      <a:pt x="456" y="336"/>
                      <a:pt x="456" y="336"/>
                      <a:pt x="456" y="336"/>
                    </a:cubicBezTo>
                    <a:cubicBezTo>
                      <a:pt x="436" y="322"/>
                      <a:pt x="436" y="322"/>
                      <a:pt x="436" y="322"/>
                    </a:cubicBezTo>
                    <a:cubicBezTo>
                      <a:pt x="510" y="302"/>
                      <a:pt x="510" y="302"/>
                      <a:pt x="510" y="302"/>
                    </a:cubicBezTo>
                    <a:cubicBezTo>
                      <a:pt x="488" y="293"/>
                      <a:pt x="488" y="293"/>
                      <a:pt x="488" y="293"/>
                    </a:cubicBezTo>
                    <a:cubicBezTo>
                      <a:pt x="574" y="261"/>
                      <a:pt x="574" y="261"/>
                      <a:pt x="574" y="261"/>
                    </a:cubicBezTo>
                    <a:cubicBezTo>
                      <a:pt x="495" y="222"/>
                      <a:pt x="495" y="222"/>
                      <a:pt x="495" y="222"/>
                    </a:cubicBezTo>
                    <a:cubicBezTo>
                      <a:pt x="473" y="224"/>
                      <a:pt x="473" y="224"/>
                      <a:pt x="473" y="224"/>
                    </a:cubicBezTo>
                    <a:cubicBezTo>
                      <a:pt x="457" y="217"/>
                      <a:pt x="457" y="217"/>
                      <a:pt x="457" y="217"/>
                    </a:cubicBezTo>
                    <a:cubicBezTo>
                      <a:pt x="412" y="228"/>
                      <a:pt x="412" y="228"/>
                      <a:pt x="412" y="228"/>
                    </a:cubicBezTo>
                    <a:cubicBezTo>
                      <a:pt x="406" y="236"/>
                      <a:pt x="406" y="236"/>
                      <a:pt x="406" y="236"/>
                    </a:cubicBezTo>
                    <a:cubicBezTo>
                      <a:pt x="401" y="228"/>
                      <a:pt x="401" y="228"/>
                      <a:pt x="401" y="228"/>
                    </a:cubicBezTo>
                    <a:cubicBezTo>
                      <a:pt x="388" y="231"/>
                      <a:pt x="388" y="231"/>
                      <a:pt x="388" y="231"/>
                    </a:cubicBezTo>
                    <a:cubicBezTo>
                      <a:pt x="387" y="245"/>
                      <a:pt x="387" y="245"/>
                      <a:pt x="387" y="245"/>
                    </a:cubicBezTo>
                    <a:cubicBezTo>
                      <a:pt x="378" y="237"/>
                      <a:pt x="378" y="237"/>
                      <a:pt x="378" y="237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65" y="231"/>
                      <a:pt x="365" y="231"/>
                      <a:pt x="365" y="231"/>
                    </a:cubicBezTo>
                    <a:cubicBezTo>
                      <a:pt x="348" y="219"/>
                      <a:pt x="348" y="219"/>
                      <a:pt x="348" y="219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95" y="218"/>
                      <a:pt x="395" y="218"/>
                      <a:pt x="395" y="218"/>
                    </a:cubicBezTo>
                    <a:cubicBezTo>
                      <a:pt x="373" y="195"/>
                      <a:pt x="373" y="195"/>
                      <a:pt x="373" y="195"/>
                    </a:cubicBezTo>
                    <a:cubicBezTo>
                      <a:pt x="408" y="218"/>
                      <a:pt x="408" y="218"/>
                      <a:pt x="408" y="218"/>
                    </a:cubicBezTo>
                    <a:cubicBezTo>
                      <a:pt x="450" y="203"/>
                      <a:pt x="450" y="203"/>
                      <a:pt x="450" y="203"/>
                    </a:cubicBezTo>
                    <a:cubicBezTo>
                      <a:pt x="485" y="218"/>
                      <a:pt x="485" y="218"/>
                      <a:pt x="485" y="218"/>
                    </a:cubicBezTo>
                    <a:cubicBezTo>
                      <a:pt x="544" y="190"/>
                      <a:pt x="544" y="190"/>
                      <a:pt x="544" y="190"/>
                    </a:cubicBezTo>
                    <a:cubicBezTo>
                      <a:pt x="483" y="167"/>
                      <a:pt x="483" y="167"/>
                      <a:pt x="483" y="167"/>
                    </a:cubicBezTo>
                    <a:cubicBezTo>
                      <a:pt x="462" y="176"/>
                      <a:pt x="462" y="176"/>
                      <a:pt x="462" y="176"/>
                    </a:cubicBezTo>
                    <a:cubicBezTo>
                      <a:pt x="465" y="164"/>
                      <a:pt x="465" y="164"/>
                      <a:pt x="465" y="164"/>
                    </a:cubicBezTo>
                    <a:cubicBezTo>
                      <a:pt x="444" y="164"/>
                      <a:pt x="444" y="164"/>
                      <a:pt x="444" y="164"/>
                    </a:cubicBezTo>
                    <a:cubicBezTo>
                      <a:pt x="428" y="164"/>
                      <a:pt x="428" y="164"/>
                      <a:pt x="428" y="164"/>
                    </a:cubicBezTo>
                    <a:cubicBezTo>
                      <a:pt x="418" y="164"/>
                      <a:pt x="418" y="164"/>
                      <a:pt x="418" y="164"/>
                    </a:cubicBezTo>
                    <a:cubicBezTo>
                      <a:pt x="396" y="158"/>
                      <a:pt x="396" y="158"/>
                      <a:pt x="396" y="158"/>
                    </a:cubicBezTo>
                    <a:cubicBezTo>
                      <a:pt x="414" y="158"/>
                      <a:pt x="414" y="158"/>
                      <a:pt x="414" y="158"/>
                    </a:cubicBezTo>
                    <a:cubicBezTo>
                      <a:pt x="417" y="140"/>
                      <a:pt x="417" y="140"/>
                      <a:pt x="417" y="140"/>
                    </a:cubicBezTo>
                    <a:cubicBezTo>
                      <a:pt x="440" y="158"/>
                      <a:pt x="440" y="158"/>
                      <a:pt x="440" y="158"/>
                    </a:cubicBezTo>
                    <a:cubicBezTo>
                      <a:pt x="465" y="158"/>
                      <a:pt x="465" y="158"/>
                      <a:pt x="465" y="158"/>
                    </a:cubicBezTo>
                    <a:cubicBezTo>
                      <a:pt x="481" y="158"/>
                      <a:pt x="481" y="158"/>
                      <a:pt x="481" y="158"/>
                    </a:cubicBezTo>
                    <a:cubicBezTo>
                      <a:pt x="528" y="128"/>
                      <a:pt x="528" y="128"/>
                      <a:pt x="528" y="128"/>
                    </a:cubicBezTo>
                    <a:cubicBezTo>
                      <a:pt x="470" y="128"/>
                      <a:pt x="470" y="128"/>
                      <a:pt x="470" y="128"/>
                    </a:cubicBezTo>
                    <a:cubicBezTo>
                      <a:pt x="623" y="87"/>
                      <a:pt x="623" y="87"/>
                      <a:pt x="623" y="87"/>
                    </a:cubicBezTo>
                    <a:cubicBezTo>
                      <a:pt x="596" y="82"/>
                      <a:pt x="596" y="82"/>
                      <a:pt x="596" y="82"/>
                    </a:cubicBezTo>
                    <a:cubicBezTo>
                      <a:pt x="564" y="74"/>
                      <a:pt x="564" y="74"/>
                      <a:pt x="564" y="74"/>
                    </a:cubicBezTo>
                    <a:cubicBezTo>
                      <a:pt x="596" y="60"/>
                      <a:pt x="596" y="60"/>
                      <a:pt x="596" y="60"/>
                    </a:cubicBezTo>
                    <a:cubicBezTo>
                      <a:pt x="590" y="60"/>
                      <a:pt x="590" y="60"/>
                      <a:pt x="590" y="60"/>
                    </a:cubicBezTo>
                    <a:cubicBezTo>
                      <a:pt x="582" y="60"/>
                      <a:pt x="582" y="60"/>
                      <a:pt x="582" y="60"/>
                    </a:cubicBezTo>
                    <a:cubicBezTo>
                      <a:pt x="550" y="60"/>
                      <a:pt x="550" y="60"/>
                      <a:pt x="550" y="60"/>
                    </a:cubicBezTo>
                    <a:cubicBezTo>
                      <a:pt x="506" y="60"/>
                      <a:pt x="506" y="60"/>
                      <a:pt x="506" y="60"/>
                    </a:cubicBezTo>
                    <a:cubicBezTo>
                      <a:pt x="506" y="60"/>
                      <a:pt x="529" y="57"/>
                      <a:pt x="542" y="53"/>
                    </a:cubicBezTo>
                    <a:cubicBezTo>
                      <a:pt x="555" y="49"/>
                      <a:pt x="542" y="53"/>
                      <a:pt x="553" y="51"/>
                    </a:cubicBezTo>
                    <a:cubicBezTo>
                      <a:pt x="564" y="49"/>
                      <a:pt x="577" y="48"/>
                      <a:pt x="579" y="45"/>
                    </a:cubicBezTo>
                    <a:cubicBezTo>
                      <a:pt x="581" y="42"/>
                      <a:pt x="596" y="35"/>
                      <a:pt x="596" y="35"/>
                    </a:cubicBezTo>
                    <a:cubicBezTo>
                      <a:pt x="566" y="35"/>
                      <a:pt x="566" y="35"/>
                      <a:pt x="566" y="35"/>
                    </a:cubicBezTo>
                    <a:cubicBezTo>
                      <a:pt x="524" y="26"/>
                      <a:pt x="524" y="26"/>
                      <a:pt x="524" y="26"/>
                    </a:cubicBezTo>
                    <a:cubicBezTo>
                      <a:pt x="530" y="15"/>
                      <a:pt x="530" y="15"/>
                      <a:pt x="530" y="15"/>
                    </a:cubicBezTo>
                    <a:cubicBezTo>
                      <a:pt x="536" y="14"/>
                      <a:pt x="536" y="14"/>
                      <a:pt x="536" y="14"/>
                    </a:cubicBezTo>
                    <a:cubicBezTo>
                      <a:pt x="562" y="6"/>
                      <a:pt x="562" y="6"/>
                      <a:pt x="562" y="6"/>
                    </a:cubicBezTo>
                    <a:cubicBezTo>
                      <a:pt x="553" y="6"/>
                      <a:pt x="553" y="6"/>
                      <a:pt x="553" y="6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1"/>
                      <a:pt x="0" y="511"/>
                      <a:pt x="0" y="511"/>
                    </a:cubicBezTo>
                    <a:cubicBezTo>
                      <a:pt x="468" y="511"/>
                      <a:pt x="468" y="511"/>
                      <a:pt x="468" y="511"/>
                    </a:cubicBezTo>
                    <a:lnTo>
                      <a:pt x="548" y="4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0437811" y="4251324"/>
              <a:ext cx="1751013" cy="26066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4485" y="4214813"/>
              <a:ext cx="1751013" cy="2643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807417" y="6504122"/>
              <a:ext cx="454617" cy="361627"/>
            </a:xfrm>
            <a:custGeom>
              <a:avLst/>
              <a:gdLst>
                <a:gd name="connsiteX0" fmla="*/ 0 w 511121"/>
                <a:gd name="connsiteY0" fmla="*/ 361628 h 404305"/>
                <a:gd name="connsiteX1" fmla="*/ 454617 w 511121"/>
                <a:gd name="connsiteY1" fmla="*/ 1 h 404305"/>
                <a:gd name="connsiteX2" fmla="*/ 454617 w 511121"/>
                <a:gd name="connsiteY2" fmla="*/ 356462 h 404305"/>
                <a:gd name="connsiteX3" fmla="*/ 0 w 511121"/>
                <a:gd name="connsiteY3" fmla="*/ 361628 h 404305"/>
                <a:gd name="connsiteX0" fmla="*/ 0 w 511121"/>
                <a:gd name="connsiteY0" fmla="*/ 361628 h 404305"/>
                <a:gd name="connsiteX1" fmla="*/ 454617 w 511121"/>
                <a:gd name="connsiteY1" fmla="*/ 1 h 404305"/>
                <a:gd name="connsiteX2" fmla="*/ 454617 w 511121"/>
                <a:gd name="connsiteY2" fmla="*/ 356462 h 404305"/>
                <a:gd name="connsiteX3" fmla="*/ 0 w 511121"/>
                <a:gd name="connsiteY3" fmla="*/ 361628 h 404305"/>
                <a:gd name="connsiteX0" fmla="*/ 0 w 454617"/>
                <a:gd name="connsiteY0" fmla="*/ 361627 h 404304"/>
                <a:gd name="connsiteX1" fmla="*/ 454617 w 454617"/>
                <a:gd name="connsiteY1" fmla="*/ 0 h 404304"/>
                <a:gd name="connsiteX2" fmla="*/ 454617 w 454617"/>
                <a:gd name="connsiteY2" fmla="*/ 356461 h 404304"/>
                <a:gd name="connsiteX3" fmla="*/ 0 w 454617"/>
                <a:gd name="connsiteY3" fmla="*/ 361627 h 404304"/>
                <a:gd name="connsiteX0" fmla="*/ 0 w 454617"/>
                <a:gd name="connsiteY0" fmla="*/ 361627 h 361627"/>
                <a:gd name="connsiteX1" fmla="*/ 454617 w 454617"/>
                <a:gd name="connsiteY1" fmla="*/ 0 h 361627"/>
                <a:gd name="connsiteX2" fmla="*/ 454617 w 454617"/>
                <a:gd name="connsiteY2" fmla="*/ 356461 h 361627"/>
                <a:gd name="connsiteX3" fmla="*/ 0 w 454617"/>
                <a:gd name="connsiteY3" fmla="*/ 361627 h 36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617" h="361627">
                  <a:moveTo>
                    <a:pt x="0" y="361627"/>
                  </a:moveTo>
                  <a:lnTo>
                    <a:pt x="454617" y="0"/>
                  </a:lnTo>
                  <a:lnTo>
                    <a:pt x="454617" y="356461"/>
                  </a:lnTo>
                  <a:lnTo>
                    <a:pt x="0" y="36162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92450" y="4585911"/>
            <a:ext cx="4551878" cy="592432"/>
            <a:chOff x="2888479" y="4871509"/>
            <a:chExt cx="6067590" cy="789704"/>
          </a:xfrm>
        </p:grpSpPr>
        <p:sp>
          <p:nvSpPr>
            <p:cNvPr id="2" name="Rectangle 1"/>
            <p:cNvSpPr/>
            <p:nvPr/>
          </p:nvSpPr>
          <p:spPr>
            <a:xfrm>
              <a:off x="2898211" y="4871509"/>
              <a:ext cx="6055786" cy="614891"/>
            </a:xfrm>
            <a:custGeom>
              <a:avLst/>
              <a:gdLst>
                <a:gd name="connsiteX0" fmla="*/ 0 w 6055786"/>
                <a:gd name="connsiteY0" fmla="*/ 0 h 606425"/>
                <a:gd name="connsiteX1" fmla="*/ 6055786 w 6055786"/>
                <a:gd name="connsiteY1" fmla="*/ 0 h 606425"/>
                <a:gd name="connsiteX2" fmla="*/ 6055786 w 6055786"/>
                <a:gd name="connsiteY2" fmla="*/ 606425 h 606425"/>
                <a:gd name="connsiteX3" fmla="*/ 0 w 6055786"/>
                <a:gd name="connsiteY3" fmla="*/ 606425 h 606425"/>
                <a:gd name="connsiteX4" fmla="*/ 0 w 6055786"/>
                <a:gd name="connsiteY4" fmla="*/ 0 h 606425"/>
                <a:gd name="connsiteX0" fmla="*/ 127000 w 6055786"/>
                <a:gd name="connsiteY0" fmla="*/ 0 h 614891"/>
                <a:gd name="connsiteX1" fmla="*/ 6055786 w 6055786"/>
                <a:gd name="connsiteY1" fmla="*/ 8466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127000 w 6055786"/>
                <a:gd name="connsiteY4" fmla="*/ 0 h 614891"/>
                <a:gd name="connsiteX0" fmla="*/ 127000 w 6055786"/>
                <a:gd name="connsiteY0" fmla="*/ 0 h 614891"/>
                <a:gd name="connsiteX1" fmla="*/ 5937252 w 6055786"/>
                <a:gd name="connsiteY1" fmla="*/ 8466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127000 w 6055786"/>
                <a:gd name="connsiteY4" fmla="*/ 0 h 614891"/>
                <a:gd name="connsiteX0" fmla="*/ 261842 w 6055786"/>
                <a:gd name="connsiteY0" fmla="*/ 0 h 614891"/>
                <a:gd name="connsiteX1" fmla="*/ 5937252 w 6055786"/>
                <a:gd name="connsiteY1" fmla="*/ 8466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261842 w 6055786"/>
                <a:gd name="connsiteY4" fmla="*/ 0 h 614891"/>
                <a:gd name="connsiteX0" fmla="*/ 261842 w 6055786"/>
                <a:gd name="connsiteY0" fmla="*/ 0 h 614891"/>
                <a:gd name="connsiteX1" fmla="*/ 5815051 w 6055786"/>
                <a:gd name="connsiteY1" fmla="*/ 21108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261842 w 6055786"/>
                <a:gd name="connsiteY4" fmla="*/ 0 h 614891"/>
                <a:gd name="connsiteX0" fmla="*/ 419497 w 6055786"/>
                <a:gd name="connsiteY0" fmla="*/ 0 h 614891"/>
                <a:gd name="connsiteX1" fmla="*/ 5815051 w 6055786"/>
                <a:gd name="connsiteY1" fmla="*/ 21108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419497 w 6055786"/>
                <a:gd name="connsiteY4" fmla="*/ 0 h 6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786" h="614891">
                  <a:moveTo>
                    <a:pt x="419497" y="0"/>
                  </a:moveTo>
                  <a:lnTo>
                    <a:pt x="5815051" y="21108"/>
                  </a:lnTo>
                  <a:lnTo>
                    <a:pt x="6055786" y="614891"/>
                  </a:lnTo>
                  <a:lnTo>
                    <a:pt x="0" y="614891"/>
                  </a:lnTo>
                  <a:lnTo>
                    <a:pt x="4194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1"/>
            <p:cNvSpPr/>
            <p:nvPr/>
          </p:nvSpPr>
          <p:spPr>
            <a:xfrm>
              <a:off x="2888479" y="5477855"/>
              <a:ext cx="6067590" cy="183358"/>
            </a:xfrm>
            <a:custGeom>
              <a:avLst/>
              <a:gdLst>
                <a:gd name="connsiteX0" fmla="*/ 0 w 6055786"/>
                <a:gd name="connsiteY0" fmla="*/ 0 h 606425"/>
                <a:gd name="connsiteX1" fmla="*/ 6055786 w 6055786"/>
                <a:gd name="connsiteY1" fmla="*/ 0 h 606425"/>
                <a:gd name="connsiteX2" fmla="*/ 6055786 w 6055786"/>
                <a:gd name="connsiteY2" fmla="*/ 606425 h 606425"/>
                <a:gd name="connsiteX3" fmla="*/ 0 w 6055786"/>
                <a:gd name="connsiteY3" fmla="*/ 606425 h 606425"/>
                <a:gd name="connsiteX4" fmla="*/ 0 w 6055786"/>
                <a:gd name="connsiteY4" fmla="*/ 0 h 606425"/>
                <a:gd name="connsiteX0" fmla="*/ 127000 w 6055786"/>
                <a:gd name="connsiteY0" fmla="*/ 0 h 614891"/>
                <a:gd name="connsiteX1" fmla="*/ 6055786 w 6055786"/>
                <a:gd name="connsiteY1" fmla="*/ 8466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127000 w 6055786"/>
                <a:gd name="connsiteY4" fmla="*/ 0 h 614891"/>
                <a:gd name="connsiteX0" fmla="*/ 127000 w 6055786"/>
                <a:gd name="connsiteY0" fmla="*/ 0 h 614891"/>
                <a:gd name="connsiteX1" fmla="*/ 5937252 w 6055786"/>
                <a:gd name="connsiteY1" fmla="*/ 8466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127000 w 6055786"/>
                <a:gd name="connsiteY4" fmla="*/ 0 h 614891"/>
                <a:gd name="connsiteX0" fmla="*/ 261842 w 6055786"/>
                <a:gd name="connsiteY0" fmla="*/ 0 h 614891"/>
                <a:gd name="connsiteX1" fmla="*/ 5937252 w 6055786"/>
                <a:gd name="connsiteY1" fmla="*/ 8466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261842 w 6055786"/>
                <a:gd name="connsiteY4" fmla="*/ 0 h 614891"/>
                <a:gd name="connsiteX0" fmla="*/ 261842 w 6055786"/>
                <a:gd name="connsiteY0" fmla="*/ 0 h 614891"/>
                <a:gd name="connsiteX1" fmla="*/ 5815051 w 6055786"/>
                <a:gd name="connsiteY1" fmla="*/ 21108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261842 w 6055786"/>
                <a:gd name="connsiteY4" fmla="*/ 0 h 614891"/>
                <a:gd name="connsiteX0" fmla="*/ 419497 w 6055786"/>
                <a:gd name="connsiteY0" fmla="*/ 0 h 614891"/>
                <a:gd name="connsiteX1" fmla="*/ 5815051 w 6055786"/>
                <a:gd name="connsiteY1" fmla="*/ 21108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419497 w 6055786"/>
                <a:gd name="connsiteY4" fmla="*/ 0 h 614891"/>
                <a:gd name="connsiteX0" fmla="*/ 6209 w 6055786"/>
                <a:gd name="connsiteY0" fmla="*/ 0 h 773889"/>
                <a:gd name="connsiteX1" fmla="*/ 5815051 w 6055786"/>
                <a:gd name="connsiteY1" fmla="*/ 180106 h 773889"/>
                <a:gd name="connsiteX2" fmla="*/ 6055786 w 6055786"/>
                <a:gd name="connsiteY2" fmla="*/ 773889 h 773889"/>
                <a:gd name="connsiteX3" fmla="*/ 0 w 6055786"/>
                <a:gd name="connsiteY3" fmla="*/ 773889 h 773889"/>
                <a:gd name="connsiteX4" fmla="*/ 6209 w 6055786"/>
                <a:gd name="connsiteY4" fmla="*/ 0 h 773889"/>
                <a:gd name="connsiteX0" fmla="*/ 6209 w 6057858"/>
                <a:gd name="connsiteY0" fmla="*/ 69751 h 843640"/>
                <a:gd name="connsiteX1" fmla="*/ 6057858 w 6057858"/>
                <a:gd name="connsiteY1" fmla="*/ 0 h 843640"/>
                <a:gd name="connsiteX2" fmla="*/ 6055786 w 6057858"/>
                <a:gd name="connsiteY2" fmla="*/ 843640 h 843640"/>
                <a:gd name="connsiteX3" fmla="*/ 0 w 6057858"/>
                <a:gd name="connsiteY3" fmla="*/ 843640 h 843640"/>
                <a:gd name="connsiteX4" fmla="*/ 6209 w 6057858"/>
                <a:gd name="connsiteY4" fmla="*/ 69751 h 843640"/>
                <a:gd name="connsiteX0" fmla="*/ 6209 w 6057858"/>
                <a:gd name="connsiteY0" fmla="*/ 0 h 773889"/>
                <a:gd name="connsiteX1" fmla="*/ 6057858 w 6057858"/>
                <a:gd name="connsiteY1" fmla="*/ 89251 h 773889"/>
                <a:gd name="connsiteX2" fmla="*/ 6055786 w 6057858"/>
                <a:gd name="connsiteY2" fmla="*/ 773889 h 773889"/>
                <a:gd name="connsiteX3" fmla="*/ 0 w 6057858"/>
                <a:gd name="connsiteY3" fmla="*/ 773889 h 773889"/>
                <a:gd name="connsiteX4" fmla="*/ 6209 w 6057858"/>
                <a:gd name="connsiteY4" fmla="*/ 0 h 773889"/>
                <a:gd name="connsiteX0" fmla="*/ 6209 w 6057858"/>
                <a:gd name="connsiteY0" fmla="*/ 0 h 773889"/>
                <a:gd name="connsiteX1" fmla="*/ 6057858 w 6057858"/>
                <a:gd name="connsiteY1" fmla="*/ 21109 h 773889"/>
                <a:gd name="connsiteX2" fmla="*/ 6055786 w 6057858"/>
                <a:gd name="connsiteY2" fmla="*/ 773889 h 773889"/>
                <a:gd name="connsiteX3" fmla="*/ 0 w 6057858"/>
                <a:gd name="connsiteY3" fmla="*/ 773889 h 773889"/>
                <a:gd name="connsiteX4" fmla="*/ 6209 w 6057858"/>
                <a:gd name="connsiteY4" fmla="*/ 0 h 773889"/>
                <a:gd name="connsiteX0" fmla="*/ 6209 w 6057858"/>
                <a:gd name="connsiteY0" fmla="*/ 0 h 796603"/>
                <a:gd name="connsiteX1" fmla="*/ 6057858 w 6057858"/>
                <a:gd name="connsiteY1" fmla="*/ 43823 h 796603"/>
                <a:gd name="connsiteX2" fmla="*/ 6055786 w 6057858"/>
                <a:gd name="connsiteY2" fmla="*/ 796603 h 796603"/>
                <a:gd name="connsiteX3" fmla="*/ 0 w 6057858"/>
                <a:gd name="connsiteY3" fmla="*/ 796603 h 796603"/>
                <a:gd name="connsiteX4" fmla="*/ 6209 w 6057858"/>
                <a:gd name="connsiteY4" fmla="*/ 0 h 79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858" h="796603">
                  <a:moveTo>
                    <a:pt x="6209" y="0"/>
                  </a:moveTo>
                  <a:lnTo>
                    <a:pt x="6057858" y="43823"/>
                  </a:lnTo>
                  <a:cubicBezTo>
                    <a:pt x="6057167" y="325036"/>
                    <a:pt x="6056477" y="515390"/>
                    <a:pt x="6055786" y="796603"/>
                  </a:cubicBezTo>
                  <a:lnTo>
                    <a:pt x="0" y="796603"/>
                  </a:lnTo>
                  <a:cubicBezTo>
                    <a:pt x="2070" y="538640"/>
                    <a:pt x="4139" y="257963"/>
                    <a:pt x="6209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2" name="Group 91"/>
          <p:cNvGrpSpPr/>
          <p:nvPr/>
        </p:nvGrpSpPr>
        <p:grpSpPr>
          <a:xfrm>
            <a:off x="3776896" y="2647287"/>
            <a:ext cx="1530351" cy="2072430"/>
            <a:chOff x="1370013" y="1612900"/>
            <a:chExt cx="3141662" cy="4254500"/>
          </a:xfrm>
        </p:grpSpPr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2940050" y="2921000"/>
              <a:ext cx="709612" cy="941387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161" y="1"/>
                </a:cxn>
                <a:cxn ang="0">
                  <a:pos x="167" y="4"/>
                </a:cxn>
                <a:cxn ang="0">
                  <a:pos x="177" y="8"/>
                </a:cxn>
                <a:cxn ang="0">
                  <a:pos x="190" y="14"/>
                </a:cxn>
                <a:cxn ang="0">
                  <a:pos x="206" y="21"/>
                </a:cxn>
                <a:cxn ang="0">
                  <a:pos x="225" y="29"/>
                </a:cxn>
                <a:cxn ang="0">
                  <a:pos x="247" y="39"/>
                </a:cxn>
                <a:cxn ang="0">
                  <a:pos x="271" y="49"/>
                </a:cxn>
                <a:cxn ang="0">
                  <a:pos x="297" y="59"/>
                </a:cxn>
                <a:cxn ang="0">
                  <a:pos x="325" y="70"/>
                </a:cxn>
                <a:cxn ang="0">
                  <a:pos x="354" y="81"/>
                </a:cxn>
                <a:cxn ang="0">
                  <a:pos x="384" y="92"/>
                </a:cxn>
                <a:cxn ang="0">
                  <a:pos x="447" y="113"/>
                </a:cxn>
                <a:cxn ang="0">
                  <a:pos x="269" y="593"/>
                </a:cxn>
                <a:cxn ang="0">
                  <a:pos x="0" y="534"/>
                </a:cxn>
                <a:cxn ang="0">
                  <a:pos x="159" y="0"/>
                </a:cxn>
              </a:cxnLst>
              <a:rect l="0" t="0" r="r" b="b"/>
              <a:pathLst>
                <a:path w="447" h="593">
                  <a:moveTo>
                    <a:pt x="159" y="0"/>
                  </a:moveTo>
                  <a:lnTo>
                    <a:pt x="161" y="1"/>
                  </a:lnTo>
                  <a:lnTo>
                    <a:pt x="167" y="4"/>
                  </a:lnTo>
                  <a:lnTo>
                    <a:pt x="177" y="8"/>
                  </a:lnTo>
                  <a:lnTo>
                    <a:pt x="190" y="14"/>
                  </a:lnTo>
                  <a:lnTo>
                    <a:pt x="206" y="21"/>
                  </a:lnTo>
                  <a:lnTo>
                    <a:pt x="225" y="29"/>
                  </a:lnTo>
                  <a:lnTo>
                    <a:pt x="247" y="39"/>
                  </a:lnTo>
                  <a:lnTo>
                    <a:pt x="271" y="49"/>
                  </a:lnTo>
                  <a:lnTo>
                    <a:pt x="297" y="59"/>
                  </a:lnTo>
                  <a:lnTo>
                    <a:pt x="325" y="70"/>
                  </a:lnTo>
                  <a:lnTo>
                    <a:pt x="354" y="81"/>
                  </a:lnTo>
                  <a:lnTo>
                    <a:pt x="384" y="92"/>
                  </a:lnTo>
                  <a:lnTo>
                    <a:pt x="447" y="113"/>
                  </a:lnTo>
                  <a:lnTo>
                    <a:pt x="269" y="593"/>
                  </a:lnTo>
                  <a:lnTo>
                    <a:pt x="0" y="53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AFC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1517650" y="4041775"/>
              <a:ext cx="1679575" cy="1733550"/>
            </a:xfrm>
            <a:custGeom>
              <a:avLst/>
              <a:gdLst/>
              <a:ahLst/>
              <a:cxnLst>
                <a:cxn ang="0">
                  <a:pos x="857" y="160"/>
                </a:cxn>
                <a:cxn ang="0">
                  <a:pos x="1012" y="226"/>
                </a:cxn>
                <a:cxn ang="0">
                  <a:pos x="982" y="254"/>
                </a:cxn>
                <a:cxn ang="0">
                  <a:pos x="931" y="299"/>
                </a:cxn>
                <a:cxn ang="0">
                  <a:pos x="876" y="349"/>
                </a:cxn>
                <a:cxn ang="0">
                  <a:pos x="943" y="394"/>
                </a:cxn>
                <a:cxn ang="0">
                  <a:pos x="1027" y="472"/>
                </a:cxn>
                <a:cxn ang="0">
                  <a:pos x="775" y="1092"/>
                </a:cxn>
                <a:cxn ang="0">
                  <a:pos x="772" y="1074"/>
                </a:cxn>
                <a:cxn ang="0">
                  <a:pos x="765" y="1024"/>
                </a:cxn>
                <a:cxn ang="0">
                  <a:pos x="765" y="927"/>
                </a:cxn>
                <a:cxn ang="0">
                  <a:pos x="774" y="868"/>
                </a:cxn>
                <a:cxn ang="0">
                  <a:pos x="795" y="783"/>
                </a:cxn>
                <a:cxn ang="0">
                  <a:pos x="827" y="670"/>
                </a:cxn>
                <a:cxn ang="0">
                  <a:pos x="842" y="621"/>
                </a:cxn>
                <a:cxn ang="0">
                  <a:pos x="847" y="602"/>
                </a:cxn>
                <a:cxn ang="0">
                  <a:pos x="815" y="579"/>
                </a:cxn>
                <a:cxn ang="0">
                  <a:pos x="766" y="538"/>
                </a:cxn>
                <a:cxn ang="0">
                  <a:pos x="714" y="494"/>
                </a:cxn>
                <a:cxn ang="0">
                  <a:pos x="615" y="581"/>
                </a:cxn>
                <a:cxn ang="0">
                  <a:pos x="551" y="637"/>
                </a:cxn>
                <a:cxn ang="0">
                  <a:pos x="502" y="679"/>
                </a:cxn>
                <a:cxn ang="0">
                  <a:pos x="470" y="704"/>
                </a:cxn>
                <a:cxn ang="0">
                  <a:pos x="441" y="702"/>
                </a:cxn>
                <a:cxn ang="0">
                  <a:pos x="384" y="688"/>
                </a:cxn>
                <a:cxn ang="0">
                  <a:pos x="309" y="667"/>
                </a:cxn>
                <a:cxn ang="0">
                  <a:pos x="168" y="624"/>
                </a:cxn>
                <a:cxn ang="0">
                  <a:pos x="92" y="599"/>
                </a:cxn>
                <a:cxn ang="0">
                  <a:pos x="33" y="580"/>
                </a:cxn>
                <a:cxn ang="0">
                  <a:pos x="3" y="570"/>
                </a:cxn>
                <a:cxn ang="0">
                  <a:pos x="91" y="388"/>
                </a:cxn>
                <a:cxn ang="0">
                  <a:pos x="177" y="400"/>
                </a:cxn>
                <a:cxn ang="0">
                  <a:pos x="257" y="426"/>
                </a:cxn>
                <a:cxn ang="0">
                  <a:pos x="327" y="459"/>
                </a:cxn>
                <a:cxn ang="0">
                  <a:pos x="380" y="490"/>
                </a:cxn>
                <a:cxn ang="0">
                  <a:pos x="413" y="511"/>
                </a:cxn>
                <a:cxn ang="0">
                  <a:pos x="579" y="377"/>
                </a:cxn>
                <a:cxn ang="0">
                  <a:pos x="509" y="316"/>
                </a:cxn>
                <a:cxn ang="0">
                  <a:pos x="458" y="261"/>
                </a:cxn>
                <a:cxn ang="0">
                  <a:pos x="442" y="203"/>
                </a:cxn>
                <a:cxn ang="0">
                  <a:pos x="448" y="152"/>
                </a:cxn>
                <a:cxn ang="0">
                  <a:pos x="481" y="92"/>
                </a:cxn>
                <a:cxn ang="0">
                  <a:pos x="514" y="38"/>
                </a:cxn>
                <a:cxn ang="0">
                  <a:pos x="538" y="2"/>
                </a:cxn>
              </a:cxnLst>
              <a:rect l="0" t="0" r="r" b="b"/>
              <a:pathLst>
                <a:path w="1058" h="1092">
                  <a:moveTo>
                    <a:pt x="538" y="0"/>
                  </a:moveTo>
                  <a:lnTo>
                    <a:pt x="798" y="138"/>
                  </a:lnTo>
                  <a:lnTo>
                    <a:pt x="857" y="160"/>
                  </a:lnTo>
                  <a:lnTo>
                    <a:pt x="1018" y="220"/>
                  </a:lnTo>
                  <a:lnTo>
                    <a:pt x="1017" y="222"/>
                  </a:lnTo>
                  <a:lnTo>
                    <a:pt x="1012" y="226"/>
                  </a:lnTo>
                  <a:lnTo>
                    <a:pt x="1005" y="233"/>
                  </a:lnTo>
                  <a:lnTo>
                    <a:pt x="994" y="242"/>
                  </a:lnTo>
                  <a:lnTo>
                    <a:pt x="982" y="254"/>
                  </a:lnTo>
                  <a:lnTo>
                    <a:pt x="966" y="267"/>
                  </a:lnTo>
                  <a:lnTo>
                    <a:pt x="950" y="282"/>
                  </a:lnTo>
                  <a:lnTo>
                    <a:pt x="931" y="299"/>
                  </a:lnTo>
                  <a:lnTo>
                    <a:pt x="911" y="317"/>
                  </a:lnTo>
                  <a:lnTo>
                    <a:pt x="889" y="337"/>
                  </a:lnTo>
                  <a:lnTo>
                    <a:pt x="876" y="349"/>
                  </a:lnTo>
                  <a:lnTo>
                    <a:pt x="891" y="358"/>
                  </a:lnTo>
                  <a:lnTo>
                    <a:pt x="916" y="374"/>
                  </a:lnTo>
                  <a:lnTo>
                    <a:pt x="943" y="394"/>
                  </a:lnTo>
                  <a:lnTo>
                    <a:pt x="970" y="416"/>
                  </a:lnTo>
                  <a:lnTo>
                    <a:pt x="998" y="442"/>
                  </a:lnTo>
                  <a:lnTo>
                    <a:pt x="1027" y="472"/>
                  </a:lnTo>
                  <a:lnTo>
                    <a:pt x="1058" y="506"/>
                  </a:lnTo>
                  <a:lnTo>
                    <a:pt x="941" y="1065"/>
                  </a:lnTo>
                  <a:lnTo>
                    <a:pt x="775" y="1092"/>
                  </a:lnTo>
                  <a:lnTo>
                    <a:pt x="774" y="1089"/>
                  </a:lnTo>
                  <a:lnTo>
                    <a:pt x="774" y="1084"/>
                  </a:lnTo>
                  <a:lnTo>
                    <a:pt x="772" y="1074"/>
                  </a:lnTo>
                  <a:lnTo>
                    <a:pt x="769" y="1060"/>
                  </a:lnTo>
                  <a:lnTo>
                    <a:pt x="767" y="1044"/>
                  </a:lnTo>
                  <a:lnTo>
                    <a:pt x="765" y="1024"/>
                  </a:lnTo>
                  <a:lnTo>
                    <a:pt x="764" y="1003"/>
                  </a:lnTo>
                  <a:lnTo>
                    <a:pt x="764" y="953"/>
                  </a:lnTo>
                  <a:lnTo>
                    <a:pt x="765" y="927"/>
                  </a:lnTo>
                  <a:lnTo>
                    <a:pt x="769" y="899"/>
                  </a:lnTo>
                  <a:lnTo>
                    <a:pt x="771" y="885"/>
                  </a:lnTo>
                  <a:lnTo>
                    <a:pt x="774" y="868"/>
                  </a:lnTo>
                  <a:lnTo>
                    <a:pt x="779" y="849"/>
                  </a:lnTo>
                  <a:lnTo>
                    <a:pt x="784" y="828"/>
                  </a:lnTo>
                  <a:lnTo>
                    <a:pt x="795" y="783"/>
                  </a:lnTo>
                  <a:lnTo>
                    <a:pt x="815" y="712"/>
                  </a:lnTo>
                  <a:lnTo>
                    <a:pt x="821" y="690"/>
                  </a:lnTo>
                  <a:lnTo>
                    <a:pt x="827" y="670"/>
                  </a:lnTo>
                  <a:lnTo>
                    <a:pt x="833" y="651"/>
                  </a:lnTo>
                  <a:lnTo>
                    <a:pt x="838" y="635"/>
                  </a:lnTo>
                  <a:lnTo>
                    <a:pt x="842" y="621"/>
                  </a:lnTo>
                  <a:lnTo>
                    <a:pt x="845" y="611"/>
                  </a:lnTo>
                  <a:lnTo>
                    <a:pt x="846" y="605"/>
                  </a:lnTo>
                  <a:lnTo>
                    <a:pt x="847" y="602"/>
                  </a:lnTo>
                  <a:lnTo>
                    <a:pt x="843" y="601"/>
                  </a:lnTo>
                  <a:lnTo>
                    <a:pt x="827" y="589"/>
                  </a:lnTo>
                  <a:lnTo>
                    <a:pt x="815" y="579"/>
                  </a:lnTo>
                  <a:lnTo>
                    <a:pt x="801" y="567"/>
                  </a:lnTo>
                  <a:lnTo>
                    <a:pt x="784" y="554"/>
                  </a:lnTo>
                  <a:lnTo>
                    <a:pt x="766" y="538"/>
                  </a:lnTo>
                  <a:lnTo>
                    <a:pt x="746" y="522"/>
                  </a:lnTo>
                  <a:lnTo>
                    <a:pt x="725" y="503"/>
                  </a:lnTo>
                  <a:lnTo>
                    <a:pt x="714" y="494"/>
                  </a:lnTo>
                  <a:lnTo>
                    <a:pt x="663" y="538"/>
                  </a:lnTo>
                  <a:lnTo>
                    <a:pt x="639" y="560"/>
                  </a:lnTo>
                  <a:lnTo>
                    <a:pt x="615" y="581"/>
                  </a:lnTo>
                  <a:lnTo>
                    <a:pt x="592" y="601"/>
                  </a:lnTo>
                  <a:lnTo>
                    <a:pt x="571" y="619"/>
                  </a:lnTo>
                  <a:lnTo>
                    <a:pt x="551" y="637"/>
                  </a:lnTo>
                  <a:lnTo>
                    <a:pt x="533" y="653"/>
                  </a:lnTo>
                  <a:lnTo>
                    <a:pt x="516" y="667"/>
                  </a:lnTo>
                  <a:lnTo>
                    <a:pt x="502" y="679"/>
                  </a:lnTo>
                  <a:lnTo>
                    <a:pt x="490" y="689"/>
                  </a:lnTo>
                  <a:lnTo>
                    <a:pt x="474" y="702"/>
                  </a:lnTo>
                  <a:lnTo>
                    <a:pt x="470" y="704"/>
                  </a:lnTo>
                  <a:lnTo>
                    <a:pt x="464" y="705"/>
                  </a:lnTo>
                  <a:lnTo>
                    <a:pt x="454" y="704"/>
                  </a:lnTo>
                  <a:lnTo>
                    <a:pt x="441" y="702"/>
                  </a:lnTo>
                  <a:lnTo>
                    <a:pt x="425" y="698"/>
                  </a:lnTo>
                  <a:lnTo>
                    <a:pt x="406" y="693"/>
                  </a:lnTo>
                  <a:lnTo>
                    <a:pt x="384" y="688"/>
                  </a:lnTo>
                  <a:lnTo>
                    <a:pt x="361" y="681"/>
                  </a:lnTo>
                  <a:lnTo>
                    <a:pt x="336" y="674"/>
                  </a:lnTo>
                  <a:lnTo>
                    <a:pt x="309" y="667"/>
                  </a:lnTo>
                  <a:lnTo>
                    <a:pt x="282" y="658"/>
                  </a:lnTo>
                  <a:lnTo>
                    <a:pt x="196" y="632"/>
                  </a:lnTo>
                  <a:lnTo>
                    <a:pt x="168" y="624"/>
                  </a:lnTo>
                  <a:lnTo>
                    <a:pt x="141" y="615"/>
                  </a:lnTo>
                  <a:lnTo>
                    <a:pt x="116" y="606"/>
                  </a:lnTo>
                  <a:lnTo>
                    <a:pt x="92" y="599"/>
                  </a:lnTo>
                  <a:lnTo>
                    <a:pt x="70" y="592"/>
                  </a:lnTo>
                  <a:lnTo>
                    <a:pt x="50" y="585"/>
                  </a:lnTo>
                  <a:lnTo>
                    <a:pt x="33" y="580"/>
                  </a:lnTo>
                  <a:lnTo>
                    <a:pt x="19" y="576"/>
                  </a:lnTo>
                  <a:lnTo>
                    <a:pt x="9" y="572"/>
                  </a:lnTo>
                  <a:lnTo>
                    <a:pt x="3" y="570"/>
                  </a:lnTo>
                  <a:lnTo>
                    <a:pt x="0" y="569"/>
                  </a:lnTo>
                  <a:lnTo>
                    <a:pt x="63" y="389"/>
                  </a:lnTo>
                  <a:lnTo>
                    <a:pt x="91" y="388"/>
                  </a:lnTo>
                  <a:lnTo>
                    <a:pt x="120" y="389"/>
                  </a:lnTo>
                  <a:lnTo>
                    <a:pt x="149" y="394"/>
                  </a:lnTo>
                  <a:lnTo>
                    <a:pt x="177" y="400"/>
                  </a:lnTo>
                  <a:lnTo>
                    <a:pt x="205" y="407"/>
                  </a:lnTo>
                  <a:lnTo>
                    <a:pt x="231" y="416"/>
                  </a:lnTo>
                  <a:lnTo>
                    <a:pt x="257" y="426"/>
                  </a:lnTo>
                  <a:lnTo>
                    <a:pt x="282" y="437"/>
                  </a:lnTo>
                  <a:lnTo>
                    <a:pt x="305" y="448"/>
                  </a:lnTo>
                  <a:lnTo>
                    <a:pt x="327" y="459"/>
                  </a:lnTo>
                  <a:lnTo>
                    <a:pt x="347" y="470"/>
                  </a:lnTo>
                  <a:lnTo>
                    <a:pt x="365" y="480"/>
                  </a:lnTo>
                  <a:lnTo>
                    <a:pt x="380" y="490"/>
                  </a:lnTo>
                  <a:lnTo>
                    <a:pt x="394" y="498"/>
                  </a:lnTo>
                  <a:lnTo>
                    <a:pt x="405" y="506"/>
                  </a:lnTo>
                  <a:lnTo>
                    <a:pt x="413" y="511"/>
                  </a:lnTo>
                  <a:lnTo>
                    <a:pt x="418" y="515"/>
                  </a:lnTo>
                  <a:lnTo>
                    <a:pt x="419" y="516"/>
                  </a:lnTo>
                  <a:lnTo>
                    <a:pt x="579" y="377"/>
                  </a:lnTo>
                  <a:lnTo>
                    <a:pt x="556" y="357"/>
                  </a:lnTo>
                  <a:lnTo>
                    <a:pt x="532" y="336"/>
                  </a:lnTo>
                  <a:lnTo>
                    <a:pt x="509" y="316"/>
                  </a:lnTo>
                  <a:lnTo>
                    <a:pt x="487" y="296"/>
                  </a:lnTo>
                  <a:lnTo>
                    <a:pt x="470" y="279"/>
                  </a:lnTo>
                  <a:lnTo>
                    <a:pt x="458" y="261"/>
                  </a:lnTo>
                  <a:lnTo>
                    <a:pt x="450" y="242"/>
                  </a:lnTo>
                  <a:lnTo>
                    <a:pt x="444" y="222"/>
                  </a:lnTo>
                  <a:lnTo>
                    <a:pt x="442" y="203"/>
                  </a:lnTo>
                  <a:lnTo>
                    <a:pt x="442" y="185"/>
                  </a:lnTo>
                  <a:lnTo>
                    <a:pt x="444" y="167"/>
                  </a:lnTo>
                  <a:lnTo>
                    <a:pt x="448" y="152"/>
                  </a:lnTo>
                  <a:lnTo>
                    <a:pt x="454" y="139"/>
                  </a:lnTo>
                  <a:lnTo>
                    <a:pt x="468" y="115"/>
                  </a:lnTo>
                  <a:lnTo>
                    <a:pt x="481" y="92"/>
                  </a:lnTo>
                  <a:lnTo>
                    <a:pt x="493" y="72"/>
                  </a:lnTo>
                  <a:lnTo>
                    <a:pt x="504" y="54"/>
                  </a:lnTo>
                  <a:lnTo>
                    <a:pt x="514" y="38"/>
                  </a:lnTo>
                  <a:lnTo>
                    <a:pt x="522" y="25"/>
                  </a:lnTo>
                  <a:lnTo>
                    <a:pt x="530" y="14"/>
                  </a:lnTo>
                  <a:lnTo>
                    <a:pt x="538" y="2"/>
                  </a:lnTo>
                  <a:lnTo>
                    <a:pt x="5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1370013" y="4657725"/>
              <a:ext cx="358775" cy="381000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8" y="1"/>
                </a:cxn>
                <a:cxn ang="0">
                  <a:pos x="161" y="3"/>
                </a:cxn>
                <a:cxn ang="0">
                  <a:pos x="167" y="6"/>
                </a:cxn>
                <a:cxn ang="0">
                  <a:pos x="174" y="11"/>
                </a:cxn>
                <a:cxn ang="0">
                  <a:pos x="182" y="18"/>
                </a:cxn>
                <a:cxn ang="0">
                  <a:pos x="191" y="26"/>
                </a:cxn>
                <a:cxn ang="0">
                  <a:pos x="199" y="35"/>
                </a:cxn>
                <a:cxn ang="0">
                  <a:pos x="208" y="45"/>
                </a:cxn>
                <a:cxn ang="0">
                  <a:pos x="215" y="58"/>
                </a:cxn>
                <a:cxn ang="0">
                  <a:pos x="220" y="71"/>
                </a:cxn>
                <a:cxn ang="0">
                  <a:pos x="225" y="85"/>
                </a:cxn>
                <a:cxn ang="0">
                  <a:pos x="226" y="101"/>
                </a:cxn>
                <a:cxn ang="0">
                  <a:pos x="225" y="118"/>
                </a:cxn>
                <a:cxn ang="0">
                  <a:pos x="220" y="136"/>
                </a:cxn>
                <a:cxn ang="0">
                  <a:pos x="212" y="156"/>
                </a:cxn>
                <a:cxn ang="0">
                  <a:pos x="199" y="176"/>
                </a:cxn>
                <a:cxn ang="0">
                  <a:pos x="181" y="198"/>
                </a:cxn>
                <a:cxn ang="0">
                  <a:pos x="163" y="214"/>
                </a:cxn>
                <a:cxn ang="0">
                  <a:pos x="144" y="227"/>
                </a:cxn>
                <a:cxn ang="0">
                  <a:pos x="126" y="235"/>
                </a:cxn>
                <a:cxn ang="0">
                  <a:pos x="108" y="239"/>
                </a:cxn>
                <a:cxn ang="0">
                  <a:pos x="91" y="240"/>
                </a:cxn>
                <a:cxn ang="0">
                  <a:pos x="75" y="239"/>
                </a:cxn>
                <a:cxn ang="0">
                  <a:pos x="59" y="236"/>
                </a:cxn>
                <a:cxn ang="0">
                  <a:pos x="45" y="231"/>
                </a:cxn>
                <a:cxn ang="0">
                  <a:pos x="32" y="226"/>
                </a:cxn>
                <a:cxn ang="0">
                  <a:pos x="21" y="220"/>
                </a:cxn>
                <a:cxn ang="0">
                  <a:pos x="12" y="215"/>
                </a:cxn>
                <a:cxn ang="0">
                  <a:pos x="6" y="210"/>
                </a:cxn>
                <a:cxn ang="0">
                  <a:pos x="2" y="207"/>
                </a:cxn>
                <a:cxn ang="0">
                  <a:pos x="0" y="206"/>
                </a:cxn>
                <a:cxn ang="0">
                  <a:pos x="1" y="205"/>
                </a:cxn>
                <a:cxn ang="0">
                  <a:pos x="5" y="199"/>
                </a:cxn>
                <a:cxn ang="0">
                  <a:pos x="10" y="190"/>
                </a:cxn>
                <a:cxn ang="0">
                  <a:pos x="17" y="179"/>
                </a:cxn>
                <a:cxn ang="0">
                  <a:pos x="25" y="166"/>
                </a:cxn>
                <a:cxn ang="0">
                  <a:pos x="35" y="150"/>
                </a:cxn>
                <a:cxn ang="0">
                  <a:pos x="46" y="133"/>
                </a:cxn>
                <a:cxn ang="0">
                  <a:pos x="71" y="97"/>
                </a:cxn>
                <a:cxn ang="0">
                  <a:pos x="84" y="79"/>
                </a:cxn>
                <a:cxn ang="0">
                  <a:pos x="97" y="60"/>
                </a:cxn>
                <a:cxn ang="0">
                  <a:pos x="111" y="42"/>
                </a:cxn>
                <a:cxn ang="0">
                  <a:pos x="122" y="28"/>
                </a:cxn>
                <a:cxn ang="0">
                  <a:pos x="133" y="18"/>
                </a:cxn>
                <a:cxn ang="0">
                  <a:pos x="141" y="10"/>
                </a:cxn>
                <a:cxn ang="0">
                  <a:pos x="148" y="6"/>
                </a:cxn>
                <a:cxn ang="0">
                  <a:pos x="152" y="2"/>
                </a:cxn>
                <a:cxn ang="0">
                  <a:pos x="156" y="1"/>
                </a:cxn>
                <a:cxn ang="0">
                  <a:pos x="156" y="0"/>
                </a:cxn>
              </a:cxnLst>
              <a:rect l="0" t="0" r="r" b="b"/>
              <a:pathLst>
                <a:path w="226" h="240">
                  <a:moveTo>
                    <a:pt x="156" y="0"/>
                  </a:moveTo>
                  <a:lnTo>
                    <a:pt x="158" y="1"/>
                  </a:lnTo>
                  <a:lnTo>
                    <a:pt x="161" y="3"/>
                  </a:lnTo>
                  <a:lnTo>
                    <a:pt x="167" y="6"/>
                  </a:lnTo>
                  <a:lnTo>
                    <a:pt x="174" y="11"/>
                  </a:lnTo>
                  <a:lnTo>
                    <a:pt x="182" y="18"/>
                  </a:lnTo>
                  <a:lnTo>
                    <a:pt x="191" y="26"/>
                  </a:lnTo>
                  <a:lnTo>
                    <a:pt x="199" y="35"/>
                  </a:lnTo>
                  <a:lnTo>
                    <a:pt x="208" y="45"/>
                  </a:lnTo>
                  <a:lnTo>
                    <a:pt x="215" y="58"/>
                  </a:lnTo>
                  <a:lnTo>
                    <a:pt x="220" y="71"/>
                  </a:lnTo>
                  <a:lnTo>
                    <a:pt x="225" y="85"/>
                  </a:lnTo>
                  <a:lnTo>
                    <a:pt x="226" y="101"/>
                  </a:lnTo>
                  <a:lnTo>
                    <a:pt x="225" y="118"/>
                  </a:lnTo>
                  <a:lnTo>
                    <a:pt x="220" y="136"/>
                  </a:lnTo>
                  <a:lnTo>
                    <a:pt x="212" y="156"/>
                  </a:lnTo>
                  <a:lnTo>
                    <a:pt x="199" y="176"/>
                  </a:lnTo>
                  <a:lnTo>
                    <a:pt x="181" y="198"/>
                  </a:lnTo>
                  <a:lnTo>
                    <a:pt x="163" y="214"/>
                  </a:lnTo>
                  <a:lnTo>
                    <a:pt x="144" y="227"/>
                  </a:lnTo>
                  <a:lnTo>
                    <a:pt x="126" y="235"/>
                  </a:lnTo>
                  <a:lnTo>
                    <a:pt x="108" y="239"/>
                  </a:lnTo>
                  <a:lnTo>
                    <a:pt x="91" y="240"/>
                  </a:lnTo>
                  <a:lnTo>
                    <a:pt x="75" y="239"/>
                  </a:lnTo>
                  <a:lnTo>
                    <a:pt x="59" y="236"/>
                  </a:lnTo>
                  <a:lnTo>
                    <a:pt x="45" y="231"/>
                  </a:lnTo>
                  <a:lnTo>
                    <a:pt x="32" y="226"/>
                  </a:lnTo>
                  <a:lnTo>
                    <a:pt x="21" y="220"/>
                  </a:lnTo>
                  <a:lnTo>
                    <a:pt x="12" y="215"/>
                  </a:lnTo>
                  <a:lnTo>
                    <a:pt x="6" y="210"/>
                  </a:lnTo>
                  <a:lnTo>
                    <a:pt x="2" y="207"/>
                  </a:lnTo>
                  <a:lnTo>
                    <a:pt x="0" y="206"/>
                  </a:lnTo>
                  <a:lnTo>
                    <a:pt x="1" y="205"/>
                  </a:lnTo>
                  <a:lnTo>
                    <a:pt x="5" y="199"/>
                  </a:lnTo>
                  <a:lnTo>
                    <a:pt x="10" y="190"/>
                  </a:lnTo>
                  <a:lnTo>
                    <a:pt x="17" y="179"/>
                  </a:lnTo>
                  <a:lnTo>
                    <a:pt x="25" y="166"/>
                  </a:lnTo>
                  <a:lnTo>
                    <a:pt x="35" y="150"/>
                  </a:lnTo>
                  <a:lnTo>
                    <a:pt x="46" y="133"/>
                  </a:lnTo>
                  <a:lnTo>
                    <a:pt x="71" y="97"/>
                  </a:lnTo>
                  <a:lnTo>
                    <a:pt x="84" y="79"/>
                  </a:lnTo>
                  <a:lnTo>
                    <a:pt x="97" y="60"/>
                  </a:lnTo>
                  <a:lnTo>
                    <a:pt x="111" y="42"/>
                  </a:lnTo>
                  <a:lnTo>
                    <a:pt x="122" y="28"/>
                  </a:lnTo>
                  <a:lnTo>
                    <a:pt x="133" y="18"/>
                  </a:lnTo>
                  <a:lnTo>
                    <a:pt x="141" y="10"/>
                  </a:lnTo>
                  <a:lnTo>
                    <a:pt x="148" y="6"/>
                  </a:lnTo>
                  <a:lnTo>
                    <a:pt x="152" y="2"/>
                  </a:lnTo>
                  <a:lnTo>
                    <a:pt x="156" y="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2743200" y="5603875"/>
              <a:ext cx="463550" cy="263525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79" y="2"/>
                </a:cxn>
                <a:cxn ang="0">
                  <a:pos x="204" y="7"/>
                </a:cxn>
                <a:cxn ang="0">
                  <a:pos x="225" y="13"/>
                </a:cxn>
                <a:cxn ang="0">
                  <a:pos x="243" y="22"/>
                </a:cxn>
                <a:cxn ang="0">
                  <a:pos x="257" y="31"/>
                </a:cxn>
                <a:cxn ang="0">
                  <a:pos x="269" y="42"/>
                </a:cxn>
                <a:cxn ang="0">
                  <a:pos x="277" y="54"/>
                </a:cxn>
                <a:cxn ang="0">
                  <a:pos x="284" y="65"/>
                </a:cxn>
                <a:cxn ang="0">
                  <a:pos x="288" y="78"/>
                </a:cxn>
                <a:cxn ang="0">
                  <a:pos x="291" y="91"/>
                </a:cxn>
                <a:cxn ang="0">
                  <a:pos x="292" y="103"/>
                </a:cxn>
                <a:cxn ang="0">
                  <a:pos x="291" y="115"/>
                </a:cxn>
                <a:cxn ang="0">
                  <a:pos x="290" y="126"/>
                </a:cxn>
                <a:cxn ang="0">
                  <a:pos x="288" y="136"/>
                </a:cxn>
                <a:cxn ang="0">
                  <a:pos x="286" y="144"/>
                </a:cxn>
                <a:cxn ang="0">
                  <a:pos x="284" y="152"/>
                </a:cxn>
                <a:cxn ang="0">
                  <a:pos x="282" y="157"/>
                </a:cxn>
                <a:cxn ang="0">
                  <a:pos x="281" y="160"/>
                </a:cxn>
                <a:cxn ang="0">
                  <a:pos x="280" y="162"/>
                </a:cxn>
                <a:cxn ang="0">
                  <a:pos x="279" y="162"/>
                </a:cxn>
                <a:cxn ang="0">
                  <a:pos x="276" y="163"/>
                </a:cxn>
                <a:cxn ang="0">
                  <a:pos x="268" y="165"/>
                </a:cxn>
                <a:cxn ang="0">
                  <a:pos x="259" y="165"/>
                </a:cxn>
                <a:cxn ang="0">
                  <a:pos x="246" y="166"/>
                </a:cxn>
                <a:cxn ang="0">
                  <a:pos x="229" y="166"/>
                </a:cxn>
                <a:cxn ang="0">
                  <a:pos x="208" y="165"/>
                </a:cxn>
                <a:cxn ang="0">
                  <a:pos x="185" y="164"/>
                </a:cxn>
                <a:cxn ang="0">
                  <a:pos x="156" y="161"/>
                </a:cxn>
                <a:cxn ang="0">
                  <a:pos x="134" y="158"/>
                </a:cxn>
                <a:cxn ang="0">
                  <a:pos x="113" y="153"/>
                </a:cxn>
                <a:cxn ang="0">
                  <a:pos x="92" y="147"/>
                </a:cxn>
                <a:cxn ang="0">
                  <a:pos x="73" y="140"/>
                </a:cxn>
                <a:cxn ang="0">
                  <a:pos x="56" y="133"/>
                </a:cxn>
                <a:cxn ang="0">
                  <a:pos x="40" y="126"/>
                </a:cxn>
                <a:cxn ang="0">
                  <a:pos x="27" y="119"/>
                </a:cxn>
                <a:cxn ang="0">
                  <a:pos x="15" y="113"/>
                </a:cxn>
                <a:cxn ang="0">
                  <a:pos x="7" y="108"/>
                </a:cxn>
                <a:cxn ang="0">
                  <a:pos x="2" y="105"/>
                </a:cxn>
                <a:cxn ang="0">
                  <a:pos x="0" y="104"/>
                </a:cxn>
                <a:cxn ang="0">
                  <a:pos x="1" y="103"/>
                </a:cxn>
                <a:cxn ang="0">
                  <a:pos x="2" y="99"/>
                </a:cxn>
                <a:cxn ang="0">
                  <a:pos x="5" y="91"/>
                </a:cxn>
                <a:cxn ang="0">
                  <a:pos x="10" y="83"/>
                </a:cxn>
                <a:cxn ang="0">
                  <a:pos x="15" y="74"/>
                </a:cxn>
                <a:cxn ang="0">
                  <a:pos x="23" y="62"/>
                </a:cxn>
                <a:cxn ang="0">
                  <a:pos x="32" y="52"/>
                </a:cxn>
                <a:cxn ang="0">
                  <a:pos x="43" y="40"/>
                </a:cxn>
                <a:cxn ang="0">
                  <a:pos x="56" y="30"/>
                </a:cxn>
                <a:cxn ang="0">
                  <a:pos x="70" y="20"/>
                </a:cxn>
                <a:cxn ang="0">
                  <a:pos x="87" y="11"/>
                </a:cxn>
                <a:cxn ang="0">
                  <a:pos x="107" y="5"/>
                </a:cxn>
                <a:cxn ang="0">
                  <a:pos x="129" y="1"/>
                </a:cxn>
                <a:cxn ang="0">
                  <a:pos x="152" y="0"/>
                </a:cxn>
              </a:cxnLst>
              <a:rect l="0" t="0" r="r" b="b"/>
              <a:pathLst>
                <a:path w="292" h="166">
                  <a:moveTo>
                    <a:pt x="152" y="0"/>
                  </a:moveTo>
                  <a:lnTo>
                    <a:pt x="179" y="2"/>
                  </a:lnTo>
                  <a:lnTo>
                    <a:pt x="204" y="7"/>
                  </a:lnTo>
                  <a:lnTo>
                    <a:pt x="225" y="13"/>
                  </a:lnTo>
                  <a:lnTo>
                    <a:pt x="243" y="22"/>
                  </a:lnTo>
                  <a:lnTo>
                    <a:pt x="257" y="31"/>
                  </a:lnTo>
                  <a:lnTo>
                    <a:pt x="269" y="42"/>
                  </a:lnTo>
                  <a:lnTo>
                    <a:pt x="277" y="54"/>
                  </a:lnTo>
                  <a:lnTo>
                    <a:pt x="284" y="65"/>
                  </a:lnTo>
                  <a:lnTo>
                    <a:pt x="288" y="78"/>
                  </a:lnTo>
                  <a:lnTo>
                    <a:pt x="291" y="91"/>
                  </a:lnTo>
                  <a:lnTo>
                    <a:pt x="292" y="103"/>
                  </a:lnTo>
                  <a:lnTo>
                    <a:pt x="291" y="115"/>
                  </a:lnTo>
                  <a:lnTo>
                    <a:pt x="290" y="126"/>
                  </a:lnTo>
                  <a:lnTo>
                    <a:pt x="288" y="136"/>
                  </a:lnTo>
                  <a:lnTo>
                    <a:pt x="286" y="144"/>
                  </a:lnTo>
                  <a:lnTo>
                    <a:pt x="284" y="152"/>
                  </a:lnTo>
                  <a:lnTo>
                    <a:pt x="282" y="157"/>
                  </a:lnTo>
                  <a:lnTo>
                    <a:pt x="281" y="160"/>
                  </a:lnTo>
                  <a:lnTo>
                    <a:pt x="280" y="162"/>
                  </a:lnTo>
                  <a:lnTo>
                    <a:pt x="279" y="162"/>
                  </a:lnTo>
                  <a:lnTo>
                    <a:pt x="276" y="163"/>
                  </a:lnTo>
                  <a:lnTo>
                    <a:pt x="268" y="165"/>
                  </a:lnTo>
                  <a:lnTo>
                    <a:pt x="259" y="165"/>
                  </a:lnTo>
                  <a:lnTo>
                    <a:pt x="246" y="166"/>
                  </a:lnTo>
                  <a:lnTo>
                    <a:pt x="229" y="166"/>
                  </a:lnTo>
                  <a:lnTo>
                    <a:pt x="208" y="165"/>
                  </a:lnTo>
                  <a:lnTo>
                    <a:pt x="185" y="164"/>
                  </a:lnTo>
                  <a:lnTo>
                    <a:pt x="156" y="161"/>
                  </a:lnTo>
                  <a:lnTo>
                    <a:pt x="134" y="158"/>
                  </a:lnTo>
                  <a:lnTo>
                    <a:pt x="113" y="153"/>
                  </a:lnTo>
                  <a:lnTo>
                    <a:pt x="92" y="147"/>
                  </a:lnTo>
                  <a:lnTo>
                    <a:pt x="73" y="140"/>
                  </a:lnTo>
                  <a:lnTo>
                    <a:pt x="56" y="133"/>
                  </a:lnTo>
                  <a:lnTo>
                    <a:pt x="40" y="126"/>
                  </a:lnTo>
                  <a:lnTo>
                    <a:pt x="27" y="119"/>
                  </a:lnTo>
                  <a:lnTo>
                    <a:pt x="15" y="113"/>
                  </a:lnTo>
                  <a:lnTo>
                    <a:pt x="7" y="108"/>
                  </a:lnTo>
                  <a:lnTo>
                    <a:pt x="2" y="105"/>
                  </a:lnTo>
                  <a:lnTo>
                    <a:pt x="0" y="104"/>
                  </a:lnTo>
                  <a:lnTo>
                    <a:pt x="1" y="103"/>
                  </a:lnTo>
                  <a:lnTo>
                    <a:pt x="2" y="99"/>
                  </a:lnTo>
                  <a:lnTo>
                    <a:pt x="5" y="91"/>
                  </a:lnTo>
                  <a:lnTo>
                    <a:pt x="10" y="83"/>
                  </a:lnTo>
                  <a:lnTo>
                    <a:pt x="15" y="74"/>
                  </a:lnTo>
                  <a:lnTo>
                    <a:pt x="23" y="62"/>
                  </a:lnTo>
                  <a:lnTo>
                    <a:pt x="32" y="52"/>
                  </a:lnTo>
                  <a:lnTo>
                    <a:pt x="43" y="4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7" y="11"/>
                  </a:lnTo>
                  <a:lnTo>
                    <a:pt x="107" y="5"/>
                  </a:lnTo>
                  <a:lnTo>
                    <a:pt x="129" y="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1976438" y="3562350"/>
              <a:ext cx="238125" cy="2762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50" y="64"/>
                </a:cxn>
                <a:cxn ang="0">
                  <a:pos x="149" y="66"/>
                </a:cxn>
                <a:cxn ang="0">
                  <a:pos x="146" y="71"/>
                </a:cxn>
                <a:cxn ang="0">
                  <a:pos x="142" y="79"/>
                </a:cxn>
                <a:cxn ang="0">
                  <a:pos x="136" y="88"/>
                </a:cxn>
                <a:cxn ang="0">
                  <a:pos x="129" y="99"/>
                </a:cxn>
                <a:cxn ang="0">
                  <a:pos x="123" y="111"/>
                </a:cxn>
                <a:cxn ang="0">
                  <a:pos x="115" y="123"/>
                </a:cxn>
                <a:cxn ang="0">
                  <a:pos x="108" y="136"/>
                </a:cxn>
                <a:cxn ang="0">
                  <a:pos x="100" y="147"/>
                </a:cxn>
                <a:cxn ang="0">
                  <a:pos x="94" y="157"/>
                </a:cxn>
                <a:cxn ang="0">
                  <a:pos x="88" y="164"/>
                </a:cxn>
                <a:cxn ang="0">
                  <a:pos x="81" y="170"/>
                </a:cxn>
                <a:cxn ang="0">
                  <a:pos x="73" y="173"/>
                </a:cxn>
                <a:cxn ang="0">
                  <a:pos x="63" y="174"/>
                </a:cxn>
                <a:cxn ang="0">
                  <a:pos x="53" y="172"/>
                </a:cxn>
                <a:cxn ang="0">
                  <a:pos x="44" y="169"/>
                </a:cxn>
                <a:cxn ang="0">
                  <a:pos x="34" y="165"/>
                </a:cxn>
                <a:cxn ang="0">
                  <a:pos x="26" y="161"/>
                </a:cxn>
                <a:cxn ang="0">
                  <a:pos x="18" y="157"/>
                </a:cxn>
                <a:cxn ang="0">
                  <a:pos x="14" y="153"/>
                </a:cxn>
                <a:cxn ang="0">
                  <a:pos x="9" y="149"/>
                </a:cxn>
                <a:cxn ang="0">
                  <a:pos x="5" y="145"/>
                </a:cxn>
                <a:cxn ang="0">
                  <a:pos x="1" y="140"/>
                </a:cxn>
                <a:cxn ang="0">
                  <a:pos x="0" y="134"/>
                </a:cxn>
                <a:cxn ang="0">
                  <a:pos x="0" y="125"/>
                </a:cxn>
                <a:cxn ang="0">
                  <a:pos x="1" y="114"/>
                </a:cxn>
                <a:cxn ang="0">
                  <a:pos x="5" y="100"/>
                </a:cxn>
                <a:cxn ang="0">
                  <a:pos x="9" y="88"/>
                </a:cxn>
                <a:cxn ang="0">
                  <a:pos x="14" y="75"/>
                </a:cxn>
                <a:cxn ang="0">
                  <a:pos x="19" y="62"/>
                </a:cxn>
                <a:cxn ang="0">
                  <a:pos x="25" y="48"/>
                </a:cxn>
                <a:cxn ang="0">
                  <a:pos x="31" y="36"/>
                </a:cxn>
                <a:cxn ang="0">
                  <a:pos x="48" y="0"/>
                </a:cxn>
              </a:cxnLst>
              <a:rect l="0" t="0" r="r" b="b"/>
              <a:pathLst>
                <a:path w="150" h="174">
                  <a:moveTo>
                    <a:pt x="48" y="0"/>
                  </a:moveTo>
                  <a:lnTo>
                    <a:pt x="150" y="64"/>
                  </a:lnTo>
                  <a:lnTo>
                    <a:pt x="149" y="66"/>
                  </a:lnTo>
                  <a:lnTo>
                    <a:pt x="146" y="71"/>
                  </a:lnTo>
                  <a:lnTo>
                    <a:pt x="142" y="79"/>
                  </a:lnTo>
                  <a:lnTo>
                    <a:pt x="136" y="88"/>
                  </a:lnTo>
                  <a:lnTo>
                    <a:pt x="129" y="99"/>
                  </a:lnTo>
                  <a:lnTo>
                    <a:pt x="123" y="111"/>
                  </a:lnTo>
                  <a:lnTo>
                    <a:pt x="115" y="123"/>
                  </a:lnTo>
                  <a:lnTo>
                    <a:pt x="108" y="136"/>
                  </a:lnTo>
                  <a:lnTo>
                    <a:pt x="100" y="147"/>
                  </a:lnTo>
                  <a:lnTo>
                    <a:pt x="94" y="157"/>
                  </a:lnTo>
                  <a:lnTo>
                    <a:pt x="88" y="164"/>
                  </a:lnTo>
                  <a:lnTo>
                    <a:pt x="81" y="170"/>
                  </a:lnTo>
                  <a:lnTo>
                    <a:pt x="73" y="173"/>
                  </a:lnTo>
                  <a:lnTo>
                    <a:pt x="63" y="174"/>
                  </a:lnTo>
                  <a:lnTo>
                    <a:pt x="53" y="172"/>
                  </a:lnTo>
                  <a:lnTo>
                    <a:pt x="44" y="169"/>
                  </a:lnTo>
                  <a:lnTo>
                    <a:pt x="34" y="165"/>
                  </a:lnTo>
                  <a:lnTo>
                    <a:pt x="26" y="161"/>
                  </a:lnTo>
                  <a:lnTo>
                    <a:pt x="18" y="157"/>
                  </a:lnTo>
                  <a:lnTo>
                    <a:pt x="14" y="153"/>
                  </a:lnTo>
                  <a:lnTo>
                    <a:pt x="9" y="149"/>
                  </a:lnTo>
                  <a:lnTo>
                    <a:pt x="5" y="145"/>
                  </a:lnTo>
                  <a:lnTo>
                    <a:pt x="1" y="140"/>
                  </a:lnTo>
                  <a:lnTo>
                    <a:pt x="0" y="134"/>
                  </a:lnTo>
                  <a:lnTo>
                    <a:pt x="0" y="125"/>
                  </a:lnTo>
                  <a:lnTo>
                    <a:pt x="1" y="114"/>
                  </a:lnTo>
                  <a:lnTo>
                    <a:pt x="5" y="100"/>
                  </a:lnTo>
                  <a:lnTo>
                    <a:pt x="9" y="88"/>
                  </a:lnTo>
                  <a:lnTo>
                    <a:pt x="14" y="75"/>
                  </a:lnTo>
                  <a:lnTo>
                    <a:pt x="19" y="62"/>
                  </a:lnTo>
                  <a:lnTo>
                    <a:pt x="25" y="48"/>
                  </a:lnTo>
                  <a:lnTo>
                    <a:pt x="31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9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4289425" y="3584575"/>
              <a:ext cx="222250" cy="234950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6" y="1"/>
                </a:cxn>
                <a:cxn ang="0">
                  <a:pos x="114" y="6"/>
                </a:cxn>
                <a:cxn ang="0">
                  <a:pos x="121" y="13"/>
                </a:cxn>
                <a:cxn ang="0">
                  <a:pos x="126" y="22"/>
                </a:cxn>
                <a:cxn ang="0">
                  <a:pos x="131" y="32"/>
                </a:cxn>
                <a:cxn ang="0">
                  <a:pos x="135" y="44"/>
                </a:cxn>
                <a:cxn ang="0">
                  <a:pos x="138" y="57"/>
                </a:cxn>
                <a:cxn ang="0">
                  <a:pos x="140" y="68"/>
                </a:cxn>
                <a:cxn ang="0">
                  <a:pos x="140" y="83"/>
                </a:cxn>
                <a:cxn ang="0">
                  <a:pos x="135" y="96"/>
                </a:cxn>
                <a:cxn ang="0">
                  <a:pos x="126" y="107"/>
                </a:cxn>
                <a:cxn ang="0">
                  <a:pos x="115" y="117"/>
                </a:cxn>
                <a:cxn ang="0">
                  <a:pos x="103" y="125"/>
                </a:cxn>
                <a:cxn ang="0">
                  <a:pos x="90" y="131"/>
                </a:cxn>
                <a:cxn ang="0">
                  <a:pos x="72" y="139"/>
                </a:cxn>
                <a:cxn ang="0">
                  <a:pos x="56" y="144"/>
                </a:cxn>
                <a:cxn ang="0">
                  <a:pos x="42" y="146"/>
                </a:cxn>
                <a:cxn ang="0">
                  <a:pos x="30" y="148"/>
                </a:cxn>
                <a:cxn ang="0">
                  <a:pos x="9" y="148"/>
                </a:cxn>
                <a:cxn ang="0">
                  <a:pos x="0" y="146"/>
                </a:cxn>
                <a:cxn ang="0">
                  <a:pos x="11" y="31"/>
                </a:cxn>
                <a:cxn ang="0">
                  <a:pos x="12" y="31"/>
                </a:cxn>
                <a:cxn ang="0">
                  <a:pos x="18" y="28"/>
                </a:cxn>
                <a:cxn ang="0">
                  <a:pos x="26" y="25"/>
                </a:cxn>
                <a:cxn ang="0">
                  <a:pos x="37" y="21"/>
                </a:cxn>
                <a:cxn ang="0">
                  <a:pos x="48" y="16"/>
                </a:cxn>
                <a:cxn ang="0">
                  <a:pos x="59" y="12"/>
                </a:cxn>
                <a:cxn ang="0">
                  <a:pos x="70" y="8"/>
                </a:cxn>
                <a:cxn ang="0">
                  <a:pos x="79" y="5"/>
                </a:cxn>
                <a:cxn ang="0">
                  <a:pos x="86" y="2"/>
                </a:cxn>
                <a:cxn ang="0">
                  <a:pos x="98" y="0"/>
                </a:cxn>
              </a:cxnLst>
              <a:rect l="0" t="0" r="r" b="b"/>
              <a:pathLst>
                <a:path w="140" h="148">
                  <a:moveTo>
                    <a:pt x="98" y="0"/>
                  </a:moveTo>
                  <a:lnTo>
                    <a:pt x="106" y="1"/>
                  </a:lnTo>
                  <a:lnTo>
                    <a:pt x="114" y="6"/>
                  </a:lnTo>
                  <a:lnTo>
                    <a:pt x="121" y="13"/>
                  </a:lnTo>
                  <a:lnTo>
                    <a:pt x="126" y="22"/>
                  </a:lnTo>
                  <a:lnTo>
                    <a:pt x="131" y="32"/>
                  </a:lnTo>
                  <a:lnTo>
                    <a:pt x="135" y="44"/>
                  </a:lnTo>
                  <a:lnTo>
                    <a:pt x="138" y="57"/>
                  </a:lnTo>
                  <a:lnTo>
                    <a:pt x="140" y="68"/>
                  </a:lnTo>
                  <a:lnTo>
                    <a:pt x="140" y="83"/>
                  </a:lnTo>
                  <a:lnTo>
                    <a:pt x="135" y="96"/>
                  </a:lnTo>
                  <a:lnTo>
                    <a:pt x="126" y="107"/>
                  </a:lnTo>
                  <a:lnTo>
                    <a:pt x="115" y="117"/>
                  </a:lnTo>
                  <a:lnTo>
                    <a:pt x="103" y="125"/>
                  </a:lnTo>
                  <a:lnTo>
                    <a:pt x="90" y="131"/>
                  </a:lnTo>
                  <a:lnTo>
                    <a:pt x="72" y="139"/>
                  </a:lnTo>
                  <a:lnTo>
                    <a:pt x="56" y="144"/>
                  </a:lnTo>
                  <a:lnTo>
                    <a:pt x="42" y="146"/>
                  </a:lnTo>
                  <a:lnTo>
                    <a:pt x="30" y="148"/>
                  </a:lnTo>
                  <a:lnTo>
                    <a:pt x="9" y="148"/>
                  </a:lnTo>
                  <a:lnTo>
                    <a:pt x="0" y="146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8" y="28"/>
                  </a:lnTo>
                  <a:lnTo>
                    <a:pt x="26" y="25"/>
                  </a:lnTo>
                  <a:lnTo>
                    <a:pt x="37" y="21"/>
                  </a:lnTo>
                  <a:lnTo>
                    <a:pt x="48" y="16"/>
                  </a:lnTo>
                  <a:lnTo>
                    <a:pt x="59" y="12"/>
                  </a:lnTo>
                  <a:lnTo>
                    <a:pt x="70" y="8"/>
                  </a:lnTo>
                  <a:lnTo>
                    <a:pt x="79" y="5"/>
                  </a:lnTo>
                  <a:lnTo>
                    <a:pt x="86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C9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2005013" y="3562350"/>
              <a:ext cx="209550" cy="18891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32" y="64"/>
                </a:cxn>
                <a:cxn ang="0">
                  <a:pos x="129" y="71"/>
                </a:cxn>
                <a:cxn ang="0">
                  <a:pos x="124" y="77"/>
                </a:cxn>
                <a:cxn ang="0">
                  <a:pos x="120" y="86"/>
                </a:cxn>
                <a:cxn ang="0">
                  <a:pos x="113" y="97"/>
                </a:cxn>
                <a:cxn ang="0">
                  <a:pos x="100" y="119"/>
                </a:cxn>
                <a:cxn ang="0">
                  <a:pos x="0" y="62"/>
                </a:cxn>
                <a:cxn ang="0">
                  <a:pos x="6" y="49"/>
                </a:cxn>
                <a:cxn ang="0">
                  <a:pos x="13" y="36"/>
                </a:cxn>
                <a:cxn ang="0">
                  <a:pos x="18" y="24"/>
                </a:cxn>
                <a:cxn ang="0">
                  <a:pos x="30" y="0"/>
                </a:cxn>
              </a:cxnLst>
              <a:rect l="0" t="0" r="r" b="b"/>
              <a:pathLst>
                <a:path w="132" h="119">
                  <a:moveTo>
                    <a:pt x="30" y="0"/>
                  </a:moveTo>
                  <a:lnTo>
                    <a:pt x="132" y="64"/>
                  </a:lnTo>
                  <a:lnTo>
                    <a:pt x="129" y="71"/>
                  </a:lnTo>
                  <a:lnTo>
                    <a:pt x="124" y="77"/>
                  </a:lnTo>
                  <a:lnTo>
                    <a:pt x="120" y="86"/>
                  </a:lnTo>
                  <a:lnTo>
                    <a:pt x="113" y="97"/>
                  </a:lnTo>
                  <a:lnTo>
                    <a:pt x="100" y="119"/>
                  </a:lnTo>
                  <a:lnTo>
                    <a:pt x="0" y="62"/>
                  </a:lnTo>
                  <a:lnTo>
                    <a:pt x="6" y="49"/>
                  </a:lnTo>
                  <a:lnTo>
                    <a:pt x="13" y="36"/>
                  </a:lnTo>
                  <a:lnTo>
                    <a:pt x="18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97D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3343275" y="2989263"/>
              <a:ext cx="211137" cy="217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8" y="3"/>
                </a:cxn>
                <a:cxn ang="0">
                  <a:pos x="16" y="7"/>
                </a:cxn>
                <a:cxn ang="0">
                  <a:pos x="26" y="10"/>
                </a:cxn>
                <a:cxn ang="0">
                  <a:pos x="37" y="15"/>
                </a:cxn>
                <a:cxn ang="0">
                  <a:pos x="48" y="19"/>
                </a:cxn>
                <a:cxn ang="0">
                  <a:pos x="59" y="23"/>
                </a:cxn>
                <a:cxn ang="0">
                  <a:pos x="68" y="27"/>
                </a:cxn>
                <a:cxn ang="0">
                  <a:pos x="81" y="32"/>
                </a:cxn>
                <a:cxn ang="0">
                  <a:pos x="94" y="36"/>
                </a:cxn>
                <a:cxn ang="0">
                  <a:pos x="106" y="41"/>
                </a:cxn>
                <a:cxn ang="0">
                  <a:pos x="116" y="45"/>
                </a:cxn>
                <a:cxn ang="0">
                  <a:pos x="125" y="48"/>
                </a:cxn>
                <a:cxn ang="0">
                  <a:pos x="131" y="50"/>
                </a:cxn>
                <a:cxn ang="0">
                  <a:pos x="133" y="50"/>
                </a:cxn>
                <a:cxn ang="0">
                  <a:pos x="53" y="137"/>
                </a:cxn>
                <a:cxn ang="0">
                  <a:pos x="23" y="126"/>
                </a:cxn>
                <a:cxn ang="0">
                  <a:pos x="0" y="0"/>
                </a:cxn>
              </a:cxnLst>
              <a:rect l="0" t="0" r="r" b="b"/>
              <a:pathLst>
                <a:path w="133" h="137">
                  <a:moveTo>
                    <a:pt x="0" y="0"/>
                  </a:moveTo>
                  <a:lnTo>
                    <a:pt x="2" y="1"/>
                  </a:lnTo>
                  <a:lnTo>
                    <a:pt x="8" y="3"/>
                  </a:lnTo>
                  <a:lnTo>
                    <a:pt x="16" y="7"/>
                  </a:lnTo>
                  <a:lnTo>
                    <a:pt x="26" y="10"/>
                  </a:lnTo>
                  <a:lnTo>
                    <a:pt x="37" y="15"/>
                  </a:lnTo>
                  <a:lnTo>
                    <a:pt x="48" y="19"/>
                  </a:lnTo>
                  <a:lnTo>
                    <a:pt x="59" y="23"/>
                  </a:lnTo>
                  <a:lnTo>
                    <a:pt x="68" y="27"/>
                  </a:lnTo>
                  <a:lnTo>
                    <a:pt x="81" y="32"/>
                  </a:lnTo>
                  <a:lnTo>
                    <a:pt x="94" y="36"/>
                  </a:lnTo>
                  <a:lnTo>
                    <a:pt x="106" y="41"/>
                  </a:lnTo>
                  <a:lnTo>
                    <a:pt x="116" y="45"/>
                  </a:lnTo>
                  <a:lnTo>
                    <a:pt x="125" y="48"/>
                  </a:lnTo>
                  <a:lnTo>
                    <a:pt x="131" y="50"/>
                  </a:lnTo>
                  <a:lnTo>
                    <a:pt x="133" y="50"/>
                  </a:lnTo>
                  <a:lnTo>
                    <a:pt x="53" y="137"/>
                  </a:lnTo>
                  <a:lnTo>
                    <a:pt x="23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3090863" y="3154363"/>
              <a:ext cx="347662" cy="762000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219" y="14"/>
                </a:cxn>
                <a:cxn ang="0">
                  <a:pos x="218" y="16"/>
                </a:cxn>
                <a:cxn ang="0">
                  <a:pos x="217" y="24"/>
                </a:cxn>
                <a:cxn ang="0">
                  <a:pos x="215" y="35"/>
                </a:cxn>
                <a:cxn ang="0">
                  <a:pos x="211" y="50"/>
                </a:cxn>
                <a:cxn ang="0">
                  <a:pos x="208" y="69"/>
                </a:cxn>
                <a:cxn ang="0">
                  <a:pos x="203" y="90"/>
                </a:cxn>
                <a:cxn ang="0">
                  <a:pos x="198" y="114"/>
                </a:cxn>
                <a:cxn ang="0">
                  <a:pos x="193" y="139"/>
                </a:cxn>
                <a:cxn ang="0">
                  <a:pos x="186" y="166"/>
                </a:cxn>
                <a:cxn ang="0">
                  <a:pos x="180" y="193"/>
                </a:cxn>
                <a:cxn ang="0">
                  <a:pos x="173" y="222"/>
                </a:cxn>
                <a:cxn ang="0">
                  <a:pos x="166" y="250"/>
                </a:cxn>
                <a:cxn ang="0">
                  <a:pos x="158" y="277"/>
                </a:cxn>
                <a:cxn ang="0">
                  <a:pos x="151" y="303"/>
                </a:cxn>
                <a:cxn ang="0">
                  <a:pos x="142" y="328"/>
                </a:cxn>
                <a:cxn ang="0">
                  <a:pos x="134" y="350"/>
                </a:cxn>
                <a:cxn ang="0">
                  <a:pos x="9" y="480"/>
                </a:cxn>
                <a:cxn ang="0">
                  <a:pos x="0" y="325"/>
                </a:cxn>
                <a:cxn ang="0">
                  <a:pos x="1" y="323"/>
                </a:cxn>
                <a:cxn ang="0">
                  <a:pos x="5" y="318"/>
                </a:cxn>
                <a:cxn ang="0">
                  <a:pos x="10" y="309"/>
                </a:cxn>
                <a:cxn ang="0">
                  <a:pos x="18" y="297"/>
                </a:cxn>
                <a:cxn ang="0">
                  <a:pos x="27" y="284"/>
                </a:cxn>
                <a:cxn ang="0">
                  <a:pos x="36" y="267"/>
                </a:cxn>
                <a:cxn ang="0">
                  <a:pos x="48" y="249"/>
                </a:cxn>
                <a:cxn ang="0">
                  <a:pos x="61" y="228"/>
                </a:cxn>
                <a:cxn ang="0">
                  <a:pos x="74" y="207"/>
                </a:cxn>
                <a:cxn ang="0">
                  <a:pos x="87" y="185"/>
                </a:cxn>
                <a:cxn ang="0">
                  <a:pos x="114" y="140"/>
                </a:cxn>
                <a:cxn ang="0">
                  <a:pos x="127" y="117"/>
                </a:cxn>
                <a:cxn ang="0">
                  <a:pos x="140" y="95"/>
                </a:cxn>
                <a:cxn ang="0">
                  <a:pos x="152" y="73"/>
                </a:cxn>
                <a:cxn ang="0">
                  <a:pos x="164" y="52"/>
                </a:cxn>
                <a:cxn ang="0">
                  <a:pos x="173" y="33"/>
                </a:cxn>
                <a:cxn ang="0">
                  <a:pos x="181" y="15"/>
                </a:cxn>
                <a:cxn ang="0">
                  <a:pos x="189" y="0"/>
                </a:cxn>
              </a:cxnLst>
              <a:rect l="0" t="0" r="r" b="b"/>
              <a:pathLst>
                <a:path w="219" h="480">
                  <a:moveTo>
                    <a:pt x="189" y="0"/>
                  </a:moveTo>
                  <a:lnTo>
                    <a:pt x="219" y="14"/>
                  </a:lnTo>
                  <a:lnTo>
                    <a:pt x="218" y="16"/>
                  </a:lnTo>
                  <a:lnTo>
                    <a:pt x="217" y="24"/>
                  </a:lnTo>
                  <a:lnTo>
                    <a:pt x="215" y="35"/>
                  </a:lnTo>
                  <a:lnTo>
                    <a:pt x="211" y="50"/>
                  </a:lnTo>
                  <a:lnTo>
                    <a:pt x="208" y="69"/>
                  </a:lnTo>
                  <a:lnTo>
                    <a:pt x="203" y="90"/>
                  </a:lnTo>
                  <a:lnTo>
                    <a:pt x="198" y="114"/>
                  </a:lnTo>
                  <a:lnTo>
                    <a:pt x="193" y="139"/>
                  </a:lnTo>
                  <a:lnTo>
                    <a:pt x="186" y="166"/>
                  </a:lnTo>
                  <a:lnTo>
                    <a:pt x="180" y="193"/>
                  </a:lnTo>
                  <a:lnTo>
                    <a:pt x="173" y="222"/>
                  </a:lnTo>
                  <a:lnTo>
                    <a:pt x="166" y="250"/>
                  </a:lnTo>
                  <a:lnTo>
                    <a:pt x="158" y="277"/>
                  </a:lnTo>
                  <a:lnTo>
                    <a:pt x="151" y="303"/>
                  </a:lnTo>
                  <a:lnTo>
                    <a:pt x="142" y="328"/>
                  </a:lnTo>
                  <a:lnTo>
                    <a:pt x="134" y="350"/>
                  </a:lnTo>
                  <a:lnTo>
                    <a:pt x="9" y="480"/>
                  </a:lnTo>
                  <a:lnTo>
                    <a:pt x="0" y="325"/>
                  </a:lnTo>
                  <a:lnTo>
                    <a:pt x="1" y="323"/>
                  </a:lnTo>
                  <a:lnTo>
                    <a:pt x="5" y="318"/>
                  </a:lnTo>
                  <a:lnTo>
                    <a:pt x="10" y="309"/>
                  </a:lnTo>
                  <a:lnTo>
                    <a:pt x="18" y="297"/>
                  </a:lnTo>
                  <a:lnTo>
                    <a:pt x="27" y="284"/>
                  </a:lnTo>
                  <a:lnTo>
                    <a:pt x="36" y="267"/>
                  </a:lnTo>
                  <a:lnTo>
                    <a:pt x="48" y="249"/>
                  </a:lnTo>
                  <a:lnTo>
                    <a:pt x="61" y="228"/>
                  </a:lnTo>
                  <a:lnTo>
                    <a:pt x="74" y="207"/>
                  </a:lnTo>
                  <a:lnTo>
                    <a:pt x="87" y="185"/>
                  </a:lnTo>
                  <a:lnTo>
                    <a:pt x="114" y="140"/>
                  </a:lnTo>
                  <a:lnTo>
                    <a:pt x="127" y="117"/>
                  </a:lnTo>
                  <a:lnTo>
                    <a:pt x="140" y="95"/>
                  </a:lnTo>
                  <a:lnTo>
                    <a:pt x="152" y="73"/>
                  </a:lnTo>
                  <a:lnTo>
                    <a:pt x="164" y="52"/>
                  </a:lnTo>
                  <a:lnTo>
                    <a:pt x="173" y="33"/>
                  </a:lnTo>
                  <a:lnTo>
                    <a:pt x="181" y="1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8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3157538" y="1612900"/>
              <a:ext cx="1130300" cy="1325562"/>
            </a:xfrm>
            <a:custGeom>
              <a:avLst/>
              <a:gdLst/>
              <a:ahLst/>
              <a:cxnLst>
                <a:cxn ang="0">
                  <a:pos x="348" y="2"/>
                </a:cxn>
                <a:cxn ang="0">
                  <a:pos x="420" y="20"/>
                </a:cxn>
                <a:cxn ang="0">
                  <a:pos x="488" y="53"/>
                </a:cxn>
                <a:cxn ang="0">
                  <a:pos x="551" y="101"/>
                </a:cxn>
                <a:cxn ang="0">
                  <a:pos x="606" y="162"/>
                </a:cxn>
                <a:cxn ang="0">
                  <a:pos x="652" y="236"/>
                </a:cxn>
                <a:cxn ang="0">
                  <a:pos x="687" y="321"/>
                </a:cxn>
                <a:cxn ang="0">
                  <a:pos x="708" y="405"/>
                </a:cxn>
                <a:cxn ang="0">
                  <a:pos x="712" y="479"/>
                </a:cxn>
                <a:cxn ang="0">
                  <a:pos x="706" y="551"/>
                </a:cxn>
                <a:cxn ang="0">
                  <a:pos x="688" y="618"/>
                </a:cxn>
                <a:cxn ang="0">
                  <a:pos x="660" y="680"/>
                </a:cxn>
                <a:cxn ang="0">
                  <a:pos x="621" y="735"/>
                </a:cxn>
                <a:cxn ang="0">
                  <a:pos x="574" y="778"/>
                </a:cxn>
                <a:cxn ang="0">
                  <a:pos x="517" y="811"/>
                </a:cxn>
                <a:cxn ang="0">
                  <a:pos x="452" y="830"/>
                </a:cxn>
                <a:cxn ang="0">
                  <a:pos x="368" y="834"/>
                </a:cxn>
                <a:cxn ang="0">
                  <a:pos x="288" y="818"/>
                </a:cxn>
                <a:cxn ang="0">
                  <a:pos x="214" y="782"/>
                </a:cxn>
                <a:cxn ang="0">
                  <a:pos x="147" y="730"/>
                </a:cxn>
                <a:cxn ang="0">
                  <a:pos x="90" y="661"/>
                </a:cxn>
                <a:cxn ang="0">
                  <a:pos x="45" y="579"/>
                </a:cxn>
                <a:cxn ang="0">
                  <a:pos x="15" y="498"/>
                </a:cxn>
                <a:cxn ang="0">
                  <a:pos x="2" y="425"/>
                </a:cxn>
                <a:cxn ang="0">
                  <a:pos x="0" y="350"/>
                </a:cxn>
                <a:cxn ang="0">
                  <a:pos x="9" y="277"/>
                </a:cxn>
                <a:cxn ang="0">
                  <a:pos x="27" y="207"/>
                </a:cxn>
                <a:cxn ang="0">
                  <a:pos x="57" y="144"/>
                </a:cxn>
                <a:cxn ang="0">
                  <a:pos x="96" y="89"/>
                </a:cxn>
                <a:cxn ang="0">
                  <a:pos x="145" y="46"/>
                </a:cxn>
                <a:cxn ang="0">
                  <a:pos x="203" y="17"/>
                </a:cxn>
                <a:cxn ang="0">
                  <a:pos x="276" y="1"/>
                </a:cxn>
              </a:cxnLst>
              <a:rect l="0" t="0" r="r" b="b"/>
              <a:pathLst>
                <a:path w="712" h="835">
                  <a:moveTo>
                    <a:pt x="312" y="0"/>
                  </a:moveTo>
                  <a:lnTo>
                    <a:pt x="348" y="2"/>
                  </a:lnTo>
                  <a:lnTo>
                    <a:pt x="385" y="10"/>
                  </a:lnTo>
                  <a:lnTo>
                    <a:pt x="420" y="20"/>
                  </a:lnTo>
                  <a:lnTo>
                    <a:pt x="455" y="35"/>
                  </a:lnTo>
                  <a:lnTo>
                    <a:pt x="488" y="53"/>
                  </a:lnTo>
                  <a:lnTo>
                    <a:pt x="520" y="75"/>
                  </a:lnTo>
                  <a:lnTo>
                    <a:pt x="551" y="101"/>
                  </a:lnTo>
                  <a:lnTo>
                    <a:pt x="580" y="130"/>
                  </a:lnTo>
                  <a:lnTo>
                    <a:pt x="606" y="162"/>
                  </a:lnTo>
                  <a:lnTo>
                    <a:pt x="631" y="197"/>
                  </a:lnTo>
                  <a:lnTo>
                    <a:pt x="652" y="236"/>
                  </a:lnTo>
                  <a:lnTo>
                    <a:pt x="672" y="277"/>
                  </a:lnTo>
                  <a:lnTo>
                    <a:pt x="687" y="321"/>
                  </a:lnTo>
                  <a:lnTo>
                    <a:pt x="700" y="367"/>
                  </a:lnTo>
                  <a:lnTo>
                    <a:pt x="708" y="405"/>
                  </a:lnTo>
                  <a:lnTo>
                    <a:pt x="712" y="442"/>
                  </a:lnTo>
                  <a:lnTo>
                    <a:pt x="712" y="479"/>
                  </a:lnTo>
                  <a:lnTo>
                    <a:pt x="710" y="515"/>
                  </a:lnTo>
                  <a:lnTo>
                    <a:pt x="706" y="551"/>
                  </a:lnTo>
                  <a:lnTo>
                    <a:pt x="698" y="585"/>
                  </a:lnTo>
                  <a:lnTo>
                    <a:pt x="688" y="618"/>
                  </a:lnTo>
                  <a:lnTo>
                    <a:pt x="675" y="650"/>
                  </a:lnTo>
                  <a:lnTo>
                    <a:pt x="660" y="680"/>
                  </a:lnTo>
                  <a:lnTo>
                    <a:pt x="641" y="709"/>
                  </a:lnTo>
                  <a:lnTo>
                    <a:pt x="621" y="735"/>
                  </a:lnTo>
                  <a:lnTo>
                    <a:pt x="598" y="758"/>
                  </a:lnTo>
                  <a:lnTo>
                    <a:pt x="574" y="778"/>
                  </a:lnTo>
                  <a:lnTo>
                    <a:pt x="546" y="796"/>
                  </a:lnTo>
                  <a:lnTo>
                    <a:pt x="517" y="811"/>
                  </a:lnTo>
                  <a:lnTo>
                    <a:pt x="485" y="822"/>
                  </a:lnTo>
                  <a:lnTo>
                    <a:pt x="452" y="830"/>
                  </a:lnTo>
                  <a:lnTo>
                    <a:pt x="410" y="835"/>
                  </a:lnTo>
                  <a:lnTo>
                    <a:pt x="368" y="834"/>
                  </a:lnTo>
                  <a:lnTo>
                    <a:pt x="327" y="829"/>
                  </a:lnTo>
                  <a:lnTo>
                    <a:pt x="288" y="818"/>
                  </a:lnTo>
                  <a:lnTo>
                    <a:pt x="250" y="803"/>
                  </a:lnTo>
                  <a:lnTo>
                    <a:pt x="214" y="782"/>
                  </a:lnTo>
                  <a:lnTo>
                    <a:pt x="180" y="758"/>
                  </a:lnTo>
                  <a:lnTo>
                    <a:pt x="147" y="730"/>
                  </a:lnTo>
                  <a:lnTo>
                    <a:pt x="117" y="698"/>
                  </a:lnTo>
                  <a:lnTo>
                    <a:pt x="90" y="661"/>
                  </a:lnTo>
                  <a:lnTo>
                    <a:pt x="66" y="622"/>
                  </a:lnTo>
                  <a:lnTo>
                    <a:pt x="45" y="579"/>
                  </a:lnTo>
                  <a:lnTo>
                    <a:pt x="26" y="534"/>
                  </a:lnTo>
                  <a:lnTo>
                    <a:pt x="15" y="498"/>
                  </a:lnTo>
                  <a:lnTo>
                    <a:pt x="7" y="462"/>
                  </a:lnTo>
                  <a:lnTo>
                    <a:pt x="2" y="425"/>
                  </a:lnTo>
                  <a:lnTo>
                    <a:pt x="0" y="388"/>
                  </a:lnTo>
                  <a:lnTo>
                    <a:pt x="0" y="350"/>
                  </a:lnTo>
                  <a:lnTo>
                    <a:pt x="3" y="313"/>
                  </a:lnTo>
                  <a:lnTo>
                    <a:pt x="9" y="277"/>
                  </a:lnTo>
                  <a:lnTo>
                    <a:pt x="17" y="241"/>
                  </a:lnTo>
                  <a:lnTo>
                    <a:pt x="27" y="207"/>
                  </a:lnTo>
                  <a:lnTo>
                    <a:pt x="41" y="175"/>
                  </a:lnTo>
                  <a:lnTo>
                    <a:pt x="57" y="144"/>
                  </a:lnTo>
                  <a:lnTo>
                    <a:pt x="75" y="115"/>
                  </a:lnTo>
                  <a:lnTo>
                    <a:pt x="96" y="89"/>
                  </a:lnTo>
                  <a:lnTo>
                    <a:pt x="119" y="66"/>
                  </a:lnTo>
                  <a:lnTo>
                    <a:pt x="145" y="46"/>
                  </a:lnTo>
                  <a:lnTo>
                    <a:pt x="173" y="30"/>
                  </a:lnTo>
                  <a:lnTo>
                    <a:pt x="203" y="17"/>
                  </a:lnTo>
                  <a:lnTo>
                    <a:pt x="239" y="7"/>
                  </a:lnTo>
                  <a:lnTo>
                    <a:pt x="276" y="1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C97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3233738" y="1677988"/>
              <a:ext cx="1019175" cy="1196975"/>
            </a:xfrm>
            <a:custGeom>
              <a:avLst/>
              <a:gdLst/>
              <a:ahLst/>
              <a:cxnLst>
                <a:cxn ang="0">
                  <a:pos x="252" y="0"/>
                </a:cxn>
                <a:cxn ang="0">
                  <a:pos x="287" y="0"/>
                </a:cxn>
                <a:cxn ang="0">
                  <a:pos x="322" y="4"/>
                </a:cxn>
                <a:cxn ang="0">
                  <a:pos x="356" y="11"/>
                </a:cxn>
                <a:cxn ang="0">
                  <a:pos x="390" y="23"/>
                </a:cxn>
                <a:cxn ang="0">
                  <a:pos x="423" y="38"/>
                </a:cxn>
                <a:cxn ang="0">
                  <a:pos x="455" y="58"/>
                </a:cxn>
                <a:cxn ang="0">
                  <a:pos x="484" y="81"/>
                </a:cxn>
                <a:cxn ang="0">
                  <a:pos x="513" y="107"/>
                </a:cxn>
                <a:cxn ang="0">
                  <a:pos x="539" y="137"/>
                </a:cxn>
                <a:cxn ang="0">
                  <a:pos x="563" y="169"/>
                </a:cxn>
                <a:cxn ang="0">
                  <a:pos x="585" y="206"/>
                </a:cxn>
                <a:cxn ang="0">
                  <a:pos x="604" y="245"/>
                </a:cxn>
                <a:cxn ang="0">
                  <a:pos x="619" y="286"/>
                </a:cxn>
                <a:cxn ang="0">
                  <a:pos x="631" y="331"/>
                </a:cxn>
                <a:cxn ang="0">
                  <a:pos x="638" y="367"/>
                </a:cxn>
                <a:cxn ang="0">
                  <a:pos x="641" y="403"/>
                </a:cxn>
                <a:cxn ang="0">
                  <a:pos x="642" y="438"/>
                </a:cxn>
                <a:cxn ang="0">
                  <a:pos x="639" y="472"/>
                </a:cxn>
                <a:cxn ang="0">
                  <a:pos x="634" y="507"/>
                </a:cxn>
                <a:cxn ang="0">
                  <a:pos x="626" y="539"/>
                </a:cxn>
                <a:cxn ang="0">
                  <a:pos x="615" y="571"/>
                </a:cxn>
                <a:cxn ang="0">
                  <a:pos x="601" y="600"/>
                </a:cxn>
                <a:cxn ang="0">
                  <a:pos x="585" y="629"/>
                </a:cxn>
                <a:cxn ang="0">
                  <a:pos x="566" y="654"/>
                </a:cxn>
                <a:cxn ang="0">
                  <a:pos x="545" y="677"/>
                </a:cxn>
                <a:cxn ang="0">
                  <a:pos x="523" y="698"/>
                </a:cxn>
                <a:cxn ang="0">
                  <a:pos x="497" y="716"/>
                </a:cxn>
                <a:cxn ang="0">
                  <a:pos x="469" y="731"/>
                </a:cxn>
                <a:cxn ang="0">
                  <a:pos x="439" y="742"/>
                </a:cxn>
                <a:cxn ang="0">
                  <a:pos x="407" y="750"/>
                </a:cxn>
                <a:cxn ang="0">
                  <a:pos x="369" y="754"/>
                </a:cxn>
                <a:cxn ang="0">
                  <a:pos x="331" y="753"/>
                </a:cxn>
                <a:cxn ang="0">
                  <a:pos x="295" y="748"/>
                </a:cxn>
                <a:cxn ang="0">
                  <a:pos x="259" y="738"/>
                </a:cxn>
                <a:cxn ang="0">
                  <a:pos x="225" y="724"/>
                </a:cxn>
                <a:cxn ang="0">
                  <a:pos x="192" y="706"/>
                </a:cxn>
                <a:cxn ang="0">
                  <a:pos x="161" y="684"/>
                </a:cxn>
                <a:cxn ang="0">
                  <a:pos x="132" y="659"/>
                </a:cxn>
                <a:cxn ang="0">
                  <a:pos x="105" y="629"/>
                </a:cxn>
                <a:cxn ang="0">
                  <a:pos x="81" y="597"/>
                </a:cxn>
                <a:cxn ang="0">
                  <a:pos x="59" y="561"/>
                </a:cxn>
                <a:cxn ang="0">
                  <a:pos x="39" y="523"/>
                </a:cxn>
                <a:cxn ang="0">
                  <a:pos x="23" y="481"/>
                </a:cxn>
                <a:cxn ang="0">
                  <a:pos x="14" y="450"/>
                </a:cxn>
                <a:cxn ang="0">
                  <a:pos x="6" y="416"/>
                </a:cxn>
                <a:cxn ang="0">
                  <a:pos x="1" y="383"/>
                </a:cxn>
                <a:cxn ang="0">
                  <a:pos x="0" y="350"/>
                </a:cxn>
                <a:cxn ang="0">
                  <a:pos x="0" y="316"/>
                </a:cxn>
                <a:cxn ang="0">
                  <a:pos x="2" y="282"/>
                </a:cxn>
                <a:cxn ang="0">
                  <a:pos x="7" y="250"/>
                </a:cxn>
                <a:cxn ang="0">
                  <a:pos x="14" y="218"/>
                </a:cxn>
                <a:cxn ang="0">
                  <a:pos x="24" y="187"/>
                </a:cxn>
                <a:cxn ang="0">
                  <a:pos x="36" y="157"/>
                </a:cxn>
                <a:cxn ang="0">
                  <a:pos x="51" y="130"/>
                </a:cxn>
                <a:cxn ang="0">
                  <a:pos x="67" y="104"/>
                </a:cxn>
                <a:cxn ang="0">
                  <a:pos x="86" y="81"/>
                </a:cxn>
                <a:cxn ang="0">
                  <a:pos x="107" y="60"/>
                </a:cxn>
                <a:cxn ang="0">
                  <a:pos x="129" y="42"/>
                </a:cxn>
                <a:cxn ang="0">
                  <a:pos x="155" y="26"/>
                </a:cxn>
                <a:cxn ang="0">
                  <a:pos x="182" y="15"/>
                </a:cxn>
                <a:cxn ang="0">
                  <a:pos x="217" y="5"/>
                </a:cxn>
                <a:cxn ang="0">
                  <a:pos x="252" y="0"/>
                </a:cxn>
              </a:cxnLst>
              <a:rect l="0" t="0" r="r" b="b"/>
              <a:pathLst>
                <a:path w="642" h="754">
                  <a:moveTo>
                    <a:pt x="252" y="0"/>
                  </a:moveTo>
                  <a:lnTo>
                    <a:pt x="287" y="0"/>
                  </a:lnTo>
                  <a:lnTo>
                    <a:pt x="322" y="4"/>
                  </a:lnTo>
                  <a:lnTo>
                    <a:pt x="356" y="11"/>
                  </a:lnTo>
                  <a:lnTo>
                    <a:pt x="390" y="23"/>
                  </a:lnTo>
                  <a:lnTo>
                    <a:pt x="423" y="38"/>
                  </a:lnTo>
                  <a:lnTo>
                    <a:pt x="455" y="58"/>
                  </a:lnTo>
                  <a:lnTo>
                    <a:pt x="484" y="81"/>
                  </a:lnTo>
                  <a:lnTo>
                    <a:pt x="513" y="107"/>
                  </a:lnTo>
                  <a:lnTo>
                    <a:pt x="539" y="137"/>
                  </a:lnTo>
                  <a:lnTo>
                    <a:pt x="563" y="169"/>
                  </a:lnTo>
                  <a:lnTo>
                    <a:pt x="585" y="206"/>
                  </a:lnTo>
                  <a:lnTo>
                    <a:pt x="604" y="245"/>
                  </a:lnTo>
                  <a:lnTo>
                    <a:pt x="619" y="286"/>
                  </a:lnTo>
                  <a:lnTo>
                    <a:pt x="631" y="331"/>
                  </a:lnTo>
                  <a:lnTo>
                    <a:pt x="638" y="367"/>
                  </a:lnTo>
                  <a:lnTo>
                    <a:pt x="641" y="403"/>
                  </a:lnTo>
                  <a:lnTo>
                    <a:pt x="642" y="438"/>
                  </a:lnTo>
                  <a:lnTo>
                    <a:pt x="639" y="472"/>
                  </a:lnTo>
                  <a:lnTo>
                    <a:pt x="634" y="507"/>
                  </a:lnTo>
                  <a:lnTo>
                    <a:pt x="626" y="539"/>
                  </a:lnTo>
                  <a:lnTo>
                    <a:pt x="615" y="571"/>
                  </a:lnTo>
                  <a:lnTo>
                    <a:pt x="601" y="600"/>
                  </a:lnTo>
                  <a:lnTo>
                    <a:pt x="585" y="629"/>
                  </a:lnTo>
                  <a:lnTo>
                    <a:pt x="566" y="654"/>
                  </a:lnTo>
                  <a:lnTo>
                    <a:pt x="545" y="677"/>
                  </a:lnTo>
                  <a:lnTo>
                    <a:pt x="523" y="698"/>
                  </a:lnTo>
                  <a:lnTo>
                    <a:pt x="497" y="716"/>
                  </a:lnTo>
                  <a:lnTo>
                    <a:pt x="469" y="731"/>
                  </a:lnTo>
                  <a:lnTo>
                    <a:pt x="439" y="742"/>
                  </a:lnTo>
                  <a:lnTo>
                    <a:pt x="407" y="750"/>
                  </a:lnTo>
                  <a:lnTo>
                    <a:pt x="369" y="754"/>
                  </a:lnTo>
                  <a:lnTo>
                    <a:pt x="331" y="753"/>
                  </a:lnTo>
                  <a:lnTo>
                    <a:pt x="295" y="748"/>
                  </a:lnTo>
                  <a:lnTo>
                    <a:pt x="259" y="738"/>
                  </a:lnTo>
                  <a:lnTo>
                    <a:pt x="225" y="724"/>
                  </a:lnTo>
                  <a:lnTo>
                    <a:pt x="192" y="706"/>
                  </a:lnTo>
                  <a:lnTo>
                    <a:pt x="161" y="684"/>
                  </a:lnTo>
                  <a:lnTo>
                    <a:pt x="132" y="659"/>
                  </a:lnTo>
                  <a:lnTo>
                    <a:pt x="105" y="629"/>
                  </a:lnTo>
                  <a:lnTo>
                    <a:pt x="81" y="597"/>
                  </a:lnTo>
                  <a:lnTo>
                    <a:pt x="59" y="561"/>
                  </a:lnTo>
                  <a:lnTo>
                    <a:pt x="39" y="523"/>
                  </a:lnTo>
                  <a:lnTo>
                    <a:pt x="23" y="481"/>
                  </a:lnTo>
                  <a:lnTo>
                    <a:pt x="14" y="450"/>
                  </a:lnTo>
                  <a:lnTo>
                    <a:pt x="6" y="416"/>
                  </a:lnTo>
                  <a:lnTo>
                    <a:pt x="1" y="383"/>
                  </a:lnTo>
                  <a:lnTo>
                    <a:pt x="0" y="350"/>
                  </a:lnTo>
                  <a:lnTo>
                    <a:pt x="0" y="316"/>
                  </a:lnTo>
                  <a:lnTo>
                    <a:pt x="2" y="282"/>
                  </a:lnTo>
                  <a:lnTo>
                    <a:pt x="7" y="250"/>
                  </a:lnTo>
                  <a:lnTo>
                    <a:pt x="14" y="218"/>
                  </a:lnTo>
                  <a:lnTo>
                    <a:pt x="24" y="187"/>
                  </a:lnTo>
                  <a:lnTo>
                    <a:pt x="36" y="157"/>
                  </a:lnTo>
                  <a:lnTo>
                    <a:pt x="51" y="130"/>
                  </a:lnTo>
                  <a:lnTo>
                    <a:pt x="67" y="104"/>
                  </a:lnTo>
                  <a:lnTo>
                    <a:pt x="86" y="81"/>
                  </a:lnTo>
                  <a:lnTo>
                    <a:pt x="107" y="60"/>
                  </a:lnTo>
                  <a:lnTo>
                    <a:pt x="129" y="42"/>
                  </a:lnTo>
                  <a:lnTo>
                    <a:pt x="155" y="26"/>
                  </a:lnTo>
                  <a:lnTo>
                    <a:pt x="182" y="15"/>
                  </a:lnTo>
                  <a:lnTo>
                    <a:pt x="217" y="5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ED98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2322513" y="4040188"/>
              <a:ext cx="781050" cy="48101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18" y="169"/>
                </a:cxn>
                <a:cxn ang="0">
                  <a:pos x="367" y="200"/>
                </a:cxn>
                <a:cxn ang="0">
                  <a:pos x="492" y="238"/>
                </a:cxn>
                <a:cxn ang="0">
                  <a:pos x="487" y="243"/>
                </a:cxn>
                <a:cxn ang="0">
                  <a:pos x="481" y="247"/>
                </a:cxn>
                <a:cxn ang="0">
                  <a:pos x="474" y="255"/>
                </a:cxn>
                <a:cxn ang="0">
                  <a:pos x="466" y="262"/>
                </a:cxn>
                <a:cxn ang="0">
                  <a:pos x="457" y="270"/>
                </a:cxn>
                <a:cxn ang="0">
                  <a:pos x="448" y="277"/>
                </a:cxn>
                <a:cxn ang="0">
                  <a:pos x="440" y="286"/>
                </a:cxn>
                <a:cxn ang="0">
                  <a:pos x="433" y="292"/>
                </a:cxn>
                <a:cxn ang="0">
                  <a:pos x="427" y="298"/>
                </a:cxn>
                <a:cxn ang="0">
                  <a:pos x="422" y="301"/>
                </a:cxn>
                <a:cxn ang="0">
                  <a:pos x="421" y="303"/>
                </a:cxn>
                <a:cxn ang="0">
                  <a:pos x="412" y="301"/>
                </a:cxn>
                <a:cxn ang="0">
                  <a:pos x="398" y="296"/>
                </a:cxn>
                <a:cxn ang="0">
                  <a:pos x="389" y="292"/>
                </a:cxn>
                <a:cxn ang="0">
                  <a:pos x="379" y="288"/>
                </a:cxn>
                <a:cxn ang="0">
                  <a:pos x="366" y="282"/>
                </a:cxn>
                <a:cxn ang="0">
                  <a:pos x="351" y="276"/>
                </a:cxn>
                <a:cxn ang="0">
                  <a:pos x="332" y="267"/>
                </a:cxn>
                <a:cxn ang="0">
                  <a:pos x="334" y="247"/>
                </a:cxn>
                <a:cxn ang="0">
                  <a:pos x="315" y="260"/>
                </a:cxn>
                <a:cxn ang="0">
                  <a:pos x="289" y="247"/>
                </a:cxn>
                <a:cxn ang="0">
                  <a:pos x="262" y="234"/>
                </a:cxn>
                <a:cxn ang="0">
                  <a:pos x="233" y="219"/>
                </a:cxn>
                <a:cxn ang="0">
                  <a:pos x="204" y="204"/>
                </a:cxn>
                <a:cxn ang="0">
                  <a:pos x="175" y="186"/>
                </a:cxn>
                <a:cxn ang="0">
                  <a:pos x="147" y="169"/>
                </a:cxn>
                <a:cxn ang="0">
                  <a:pos x="119" y="152"/>
                </a:cxn>
                <a:cxn ang="0">
                  <a:pos x="92" y="135"/>
                </a:cxn>
                <a:cxn ang="0">
                  <a:pos x="68" y="118"/>
                </a:cxn>
                <a:cxn ang="0">
                  <a:pos x="46" y="102"/>
                </a:cxn>
                <a:cxn ang="0">
                  <a:pos x="27" y="86"/>
                </a:cxn>
                <a:cxn ang="0">
                  <a:pos x="11" y="71"/>
                </a:cxn>
                <a:cxn ang="0">
                  <a:pos x="0" y="57"/>
                </a:cxn>
                <a:cxn ang="0">
                  <a:pos x="35" y="0"/>
                </a:cxn>
              </a:cxnLst>
              <a:rect l="0" t="0" r="r" b="b"/>
              <a:pathLst>
                <a:path w="492" h="303">
                  <a:moveTo>
                    <a:pt x="35" y="0"/>
                  </a:moveTo>
                  <a:lnTo>
                    <a:pt x="318" y="169"/>
                  </a:lnTo>
                  <a:lnTo>
                    <a:pt x="367" y="200"/>
                  </a:lnTo>
                  <a:lnTo>
                    <a:pt x="492" y="238"/>
                  </a:lnTo>
                  <a:lnTo>
                    <a:pt x="487" y="243"/>
                  </a:lnTo>
                  <a:lnTo>
                    <a:pt x="481" y="247"/>
                  </a:lnTo>
                  <a:lnTo>
                    <a:pt x="474" y="255"/>
                  </a:lnTo>
                  <a:lnTo>
                    <a:pt x="466" y="262"/>
                  </a:lnTo>
                  <a:lnTo>
                    <a:pt x="457" y="270"/>
                  </a:lnTo>
                  <a:lnTo>
                    <a:pt x="448" y="277"/>
                  </a:lnTo>
                  <a:lnTo>
                    <a:pt x="440" y="286"/>
                  </a:lnTo>
                  <a:lnTo>
                    <a:pt x="433" y="292"/>
                  </a:lnTo>
                  <a:lnTo>
                    <a:pt x="427" y="298"/>
                  </a:lnTo>
                  <a:lnTo>
                    <a:pt x="422" y="301"/>
                  </a:lnTo>
                  <a:lnTo>
                    <a:pt x="421" y="303"/>
                  </a:lnTo>
                  <a:lnTo>
                    <a:pt x="412" y="301"/>
                  </a:lnTo>
                  <a:lnTo>
                    <a:pt x="398" y="296"/>
                  </a:lnTo>
                  <a:lnTo>
                    <a:pt x="389" y="292"/>
                  </a:lnTo>
                  <a:lnTo>
                    <a:pt x="379" y="288"/>
                  </a:lnTo>
                  <a:lnTo>
                    <a:pt x="366" y="282"/>
                  </a:lnTo>
                  <a:lnTo>
                    <a:pt x="351" y="276"/>
                  </a:lnTo>
                  <a:lnTo>
                    <a:pt x="332" y="267"/>
                  </a:lnTo>
                  <a:lnTo>
                    <a:pt x="334" y="247"/>
                  </a:lnTo>
                  <a:lnTo>
                    <a:pt x="315" y="260"/>
                  </a:lnTo>
                  <a:lnTo>
                    <a:pt x="289" y="247"/>
                  </a:lnTo>
                  <a:lnTo>
                    <a:pt x="262" y="234"/>
                  </a:lnTo>
                  <a:lnTo>
                    <a:pt x="233" y="219"/>
                  </a:lnTo>
                  <a:lnTo>
                    <a:pt x="204" y="204"/>
                  </a:lnTo>
                  <a:lnTo>
                    <a:pt x="175" y="186"/>
                  </a:lnTo>
                  <a:lnTo>
                    <a:pt x="147" y="169"/>
                  </a:lnTo>
                  <a:lnTo>
                    <a:pt x="119" y="152"/>
                  </a:lnTo>
                  <a:lnTo>
                    <a:pt x="92" y="135"/>
                  </a:lnTo>
                  <a:lnTo>
                    <a:pt x="68" y="118"/>
                  </a:lnTo>
                  <a:lnTo>
                    <a:pt x="46" y="102"/>
                  </a:lnTo>
                  <a:lnTo>
                    <a:pt x="27" y="86"/>
                  </a:lnTo>
                  <a:lnTo>
                    <a:pt x="11" y="71"/>
                  </a:lnTo>
                  <a:lnTo>
                    <a:pt x="0" y="5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3157538" y="1643063"/>
              <a:ext cx="1016000" cy="887412"/>
            </a:xfrm>
            <a:custGeom>
              <a:avLst/>
              <a:gdLst/>
              <a:ahLst/>
              <a:cxnLst>
                <a:cxn ang="0">
                  <a:pos x="340" y="3"/>
                </a:cxn>
                <a:cxn ang="0">
                  <a:pos x="412" y="21"/>
                </a:cxn>
                <a:cxn ang="0">
                  <a:pos x="479" y="54"/>
                </a:cxn>
                <a:cxn ang="0">
                  <a:pos x="541" y="102"/>
                </a:cxn>
                <a:cxn ang="0">
                  <a:pos x="595" y="165"/>
                </a:cxn>
                <a:cxn ang="0">
                  <a:pos x="640" y="239"/>
                </a:cxn>
                <a:cxn ang="0">
                  <a:pos x="618" y="277"/>
                </a:cxn>
                <a:cxn ang="0">
                  <a:pos x="588" y="313"/>
                </a:cxn>
                <a:cxn ang="0">
                  <a:pos x="550" y="344"/>
                </a:cxn>
                <a:cxn ang="0">
                  <a:pos x="506" y="368"/>
                </a:cxn>
                <a:cxn ang="0">
                  <a:pos x="453" y="380"/>
                </a:cxn>
                <a:cxn ang="0">
                  <a:pos x="384" y="380"/>
                </a:cxn>
                <a:cxn ang="0">
                  <a:pos x="314" y="369"/>
                </a:cxn>
                <a:cxn ang="0">
                  <a:pos x="255" y="351"/>
                </a:cxn>
                <a:cxn ang="0">
                  <a:pos x="209" y="329"/>
                </a:cxn>
                <a:cxn ang="0">
                  <a:pos x="173" y="307"/>
                </a:cxn>
                <a:cxn ang="0">
                  <a:pos x="148" y="286"/>
                </a:cxn>
                <a:cxn ang="0">
                  <a:pos x="130" y="269"/>
                </a:cxn>
                <a:cxn ang="0">
                  <a:pos x="134" y="305"/>
                </a:cxn>
                <a:cxn ang="0">
                  <a:pos x="134" y="375"/>
                </a:cxn>
                <a:cxn ang="0">
                  <a:pos x="124" y="434"/>
                </a:cxn>
                <a:cxn ang="0">
                  <a:pos x="107" y="483"/>
                </a:cxn>
                <a:cxn ang="0">
                  <a:pos x="84" y="521"/>
                </a:cxn>
                <a:cxn ang="0">
                  <a:pos x="57" y="549"/>
                </a:cxn>
                <a:cxn ang="0">
                  <a:pos x="35" y="538"/>
                </a:cxn>
                <a:cxn ang="0">
                  <a:pos x="14" y="472"/>
                </a:cxn>
                <a:cxn ang="0">
                  <a:pos x="1" y="382"/>
                </a:cxn>
                <a:cxn ang="0">
                  <a:pos x="3" y="293"/>
                </a:cxn>
                <a:cxn ang="0">
                  <a:pos x="22" y="207"/>
                </a:cxn>
                <a:cxn ang="0">
                  <a:pos x="52" y="137"/>
                </a:cxn>
                <a:cxn ang="0">
                  <a:pos x="91" y="86"/>
                </a:cxn>
                <a:cxn ang="0">
                  <a:pos x="139" y="44"/>
                </a:cxn>
                <a:cxn ang="0">
                  <a:pos x="194" y="17"/>
                </a:cxn>
                <a:cxn ang="0">
                  <a:pos x="267" y="1"/>
                </a:cxn>
              </a:cxnLst>
              <a:rect l="0" t="0" r="r" b="b"/>
              <a:pathLst>
                <a:path w="640" h="559">
                  <a:moveTo>
                    <a:pt x="304" y="0"/>
                  </a:moveTo>
                  <a:lnTo>
                    <a:pt x="340" y="3"/>
                  </a:lnTo>
                  <a:lnTo>
                    <a:pt x="376" y="9"/>
                  </a:lnTo>
                  <a:lnTo>
                    <a:pt x="412" y="21"/>
                  </a:lnTo>
                  <a:lnTo>
                    <a:pt x="446" y="35"/>
                  </a:lnTo>
                  <a:lnTo>
                    <a:pt x="479" y="54"/>
                  </a:lnTo>
                  <a:lnTo>
                    <a:pt x="511" y="76"/>
                  </a:lnTo>
                  <a:lnTo>
                    <a:pt x="541" y="102"/>
                  </a:lnTo>
                  <a:lnTo>
                    <a:pt x="569" y="131"/>
                  </a:lnTo>
                  <a:lnTo>
                    <a:pt x="595" y="165"/>
                  </a:lnTo>
                  <a:lnTo>
                    <a:pt x="619" y="200"/>
                  </a:lnTo>
                  <a:lnTo>
                    <a:pt x="640" y="239"/>
                  </a:lnTo>
                  <a:lnTo>
                    <a:pt x="630" y="258"/>
                  </a:lnTo>
                  <a:lnTo>
                    <a:pt x="618" y="277"/>
                  </a:lnTo>
                  <a:lnTo>
                    <a:pt x="604" y="295"/>
                  </a:lnTo>
                  <a:lnTo>
                    <a:pt x="588" y="313"/>
                  </a:lnTo>
                  <a:lnTo>
                    <a:pt x="571" y="329"/>
                  </a:lnTo>
                  <a:lnTo>
                    <a:pt x="550" y="344"/>
                  </a:lnTo>
                  <a:lnTo>
                    <a:pt x="529" y="357"/>
                  </a:lnTo>
                  <a:lnTo>
                    <a:pt x="506" y="368"/>
                  </a:lnTo>
                  <a:lnTo>
                    <a:pt x="481" y="375"/>
                  </a:lnTo>
                  <a:lnTo>
                    <a:pt x="453" y="380"/>
                  </a:lnTo>
                  <a:lnTo>
                    <a:pt x="424" y="382"/>
                  </a:lnTo>
                  <a:lnTo>
                    <a:pt x="384" y="380"/>
                  </a:lnTo>
                  <a:lnTo>
                    <a:pt x="348" y="375"/>
                  </a:lnTo>
                  <a:lnTo>
                    <a:pt x="314" y="369"/>
                  </a:lnTo>
                  <a:lnTo>
                    <a:pt x="283" y="360"/>
                  </a:lnTo>
                  <a:lnTo>
                    <a:pt x="255" y="351"/>
                  </a:lnTo>
                  <a:lnTo>
                    <a:pt x="231" y="340"/>
                  </a:lnTo>
                  <a:lnTo>
                    <a:pt x="209" y="329"/>
                  </a:lnTo>
                  <a:lnTo>
                    <a:pt x="190" y="317"/>
                  </a:lnTo>
                  <a:lnTo>
                    <a:pt x="173" y="307"/>
                  </a:lnTo>
                  <a:lnTo>
                    <a:pt x="160" y="296"/>
                  </a:lnTo>
                  <a:lnTo>
                    <a:pt x="148" y="286"/>
                  </a:lnTo>
                  <a:lnTo>
                    <a:pt x="139" y="278"/>
                  </a:lnTo>
                  <a:lnTo>
                    <a:pt x="130" y="269"/>
                  </a:lnTo>
                  <a:lnTo>
                    <a:pt x="129" y="267"/>
                  </a:lnTo>
                  <a:lnTo>
                    <a:pt x="134" y="305"/>
                  </a:lnTo>
                  <a:lnTo>
                    <a:pt x="134" y="342"/>
                  </a:lnTo>
                  <a:lnTo>
                    <a:pt x="134" y="375"/>
                  </a:lnTo>
                  <a:lnTo>
                    <a:pt x="130" y="406"/>
                  </a:lnTo>
                  <a:lnTo>
                    <a:pt x="124" y="434"/>
                  </a:lnTo>
                  <a:lnTo>
                    <a:pt x="117" y="460"/>
                  </a:lnTo>
                  <a:lnTo>
                    <a:pt x="107" y="483"/>
                  </a:lnTo>
                  <a:lnTo>
                    <a:pt x="96" y="503"/>
                  </a:lnTo>
                  <a:lnTo>
                    <a:pt x="84" y="521"/>
                  </a:lnTo>
                  <a:lnTo>
                    <a:pt x="71" y="536"/>
                  </a:lnTo>
                  <a:lnTo>
                    <a:pt x="57" y="549"/>
                  </a:lnTo>
                  <a:lnTo>
                    <a:pt x="44" y="559"/>
                  </a:lnTo>
                  <a:lnTo>
                    <a:pt x="35" y="538"/>
                  </a:lnTo>
                  <a:lnTo>
                    <a:pt x="26" y="515"/>
                  </a:lnTo>
                  <a:lnTo>
                    <a:pt x="14" y="472"/>
                  </a:lnTo>
                  <a:lnTo>
                    <a:pt x="5" y="428"/>
                  </a:lnTo>
                  <a:lnTo>
                    <a:pt x="1" y="382"/>
                  </a:lnTo>
                  <a:lnTo>
                    <a:pt x="0" y="338"/>
                  </a:lnTo>
                  <a:lnTo>
                    <a:pt x="3" y="293"/>
                  </a:lnTo>
                  <a:lnTo>
                    <a:pt x="10" y="249"/>
                  </a:lnTo>
                  <a:lnTo>
                    <a:pt x="22" y="207"/>
                  </a:lnTo>
                  <a:lnTo>
                    <a:pt x="36" y="166"/>
                  </a:lnTo>
                  <a:lnTo>
                    <a:pt x="52" y="137"/>
                  </a:lnTo>
                  <a:lnTo>
                    <a:pt x="70" y="110"/>
                  </a:lnTo>
                  <a:lnTo>
                    <a:pt x="91" y="86"/>
                  </a:lnTo>
                  <a:lnTo>
                    <a:pt x="113" y="64"/>
                  </a:lnTo>
                  <a:lnTo>
                    <a:pt x="139" y="44"/>
                  </a:lnTo>
                  <a:lnTo>
                    <a:pt x="165" y="29"/>
                  </a:lnTo>
                  <a:lnTo>
                    <a:pt x="194" y="17"/>
                  </a:lnTo>
                  <a:lnTo>
                    <a:pt x="231" y="7"/>
                  </a:lnTo>
                  <a:lnTo>
                    <a:pt x="267" y="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97D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>
              <a:off x="4289425" y="3619500"/>
              <a:ext cx="93662" cy="20002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9" y="121"/>
                </a:cxn>
                <a:cxn ang="0">
                  <a:pos x="44" y="124"/>
                </a:cxn>
                <a:cxn ang="0">
                  <a:pos x="31" y="126"/>
                </a:cxn>
                <a:cxn ang="0">
                  <a:pos x="10" y="126"/>
                </a:cxn>
                <a:cxn ang="0">
                  <a:pos x="0" y="124"/>
                </a:cxn>
                <a:cxn ang="0">
                  <a:pos x="11" y="9"/>
                </a:cxn>
                <a:cxn ang="0">
                  <a:pos x="12" y="9"/>
                </a:cxn>
                <a:cxn ang="0">
                  <a:pos x="25" y="4"/>
                </a:cxn>
                <a:cxn ang="0">
                  <a:pos x="36" y="0"/>
                </a:cxn>
              </a:cxnLst>
              <a:rect l="0" t="0" r="r" b="b"/>
              <a:pathLst>
                <a:path w="59" h="126">
                  <a:moveTo>
                    <a:pt x="36" y="0"/>
                  </a:moveTo>
                  <a:lnTo>
                    <a:pt x="59" y="121"/>
                  </a:lnTo>
                  <a:lnTo>
                    <a:pt x="44" y="124"/>
                  </a:lnTo>
                  <a:lnTo>
                    <a:pt x="31" y="126"/>
                  </a:lnTo>
                  <a:lnTo>
                    <a:pt x="10" y="126"/>
                  </a:lnTo>
                  <a:lnTo>
                    <a:pt x="0" y="124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25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97D3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48"/>
            <p:cNvSpPr>
              <a:spLocks/>
            </p:cNvSpPr>
            <p:nvPr/>
          </p:nvSpPr>
          <p:spPr bwMode="auto">
            <a:xfrm>
              <a:off x="2012950" y="2765425"/>
              <a:ext cx="1198562" cy="1646237"/>
            </a:xfrm>
            <a:custGeom>
              <a:avLst/>
              <a:gdLst/>
              <a:ahLst/>
              <a:cxnLst>
                <a:cxn ang="0">
                  <a:pos x="590" y="18"/>
                </a:cxn>
                <a:cxn ang="0">
                  <a:pos x="642" y="48"/>
                </a:cxn>
                <a:cxn ang="0">
                  <a:pos x="711" y="84"/>
                </a:cxn>
                <a:cxn ang="0">
                  <a:pos x="747" y="101"/>
                </a:cxn>
                <a:cxn ang="0">
                  <a:pos x="744" y="151"/>
                </a:cxn>
                <a:cxn ang="0">
                  <a:pos x="716" y="293"/>
                </a:cxn>
                <a:cxn ang="0">
                  <a:pos x="700" y="434"/>
                </a:cxn>
                <a:cxn ang="0">
                  <a:pos x="691" y="563"/>
                </a:cxn>
                <a:cxn ang="0">
                  <a:pos x="689" y="668"/>
                </a:cxn>
                <a:cxn ang="0">
                  <a:pos x="689" y="754"/>
                </a:cxn>
                <a:cxn ang="0">
                  <a:pos x="513" y="1037"/>
                </a:cxn>
                <a:cxn ang="0">
                  <a:pos x="496" y="1029"/>
                </a:cxn>
                <a:cxn ang="0">
                  <a:pos x="449" y="1007"/>
                </a:cxn>
                <a:cxn ang="0">
                  <a:pos x="387" y="973"/>
                </a:cxn>
                <a:cxn ang="0">
                  <a:pos x="297" y="914"/>
                </a:cxn>
                <a:cxn ang="0">
                  <a:pos x="243" y="869"/>
                </a:cxn>
                <a:cxn ang="0">
                  <a:pos x="211" y="842"/>
                </a:cxn>
                <a:cxn ang="0">
                  <a:pos x="186" y="817"/>
                </a:cxn>
                <a:cxn ang="0">
                  <a:pos x="168" y="799"/>
                </a:cxn>
                <a:cxn ang="0">
                  <a:pos x="180" y="768"/>
                </a:cxn>
                <a:cxn ang="0">
                  <a:pos x="219" y="713"/>
                </a:cxn>
                <a:cxn ang="0">
                  <a:pos x="265" y="642"/>
                </a:cxn>
                <a:cxn ang="0">
                  <a:pos x="315" y="562"/>
                </a:cxn>
                <a:cxn ang="0">
                  <a:pos x="364" y="480"/>
                </a:cxn>
                <a:cxn ang="0">
                  <a:pos x="423" y="381"/>
                </a:cxn>
                <a:cxn ang="0">
                  <a:pos x="456" y="323"/>
                </a:cxn>
                <a:cxn ang="0">
                  <a:pos x="476" y="288"/>
                </a:cxn>
                <a:cxn ang="0">
                  <a:pos x="478" y="282"/>
                </a:cxn>
                <a:cxn ang="0">
                  <a:pos x="448" y="287"/>
                </a:cxn>
                <a:cxn ang="0">
                  <a:pos x="398" y="297"/>
                </a:cxn>
                <a:cxn ang="0">
                  <a:pos x="328" y="313"/>
                </a:cxn>
                <a:cxn ang="0">
                  <a:pos x="295" y="322"/>
                </a:cxn>
                <a:cxn ang="0">
                  <a:pos x="284" y="338"/>
                </a:cxn>
                <a:cxn ang="0">
                  <a:pos x="260" y="378"/>
                </a:cxn>
                <a:cxn ang="0">
                  <a:pos x="226" y="433"/>
                </a:cxn>
                <a:cxn ang="0">
                  <a:pos x="178" y="512"/>
                </a:cxn>
                <a:cxn ang="0">
                  <a:pos x="146" y="562"/>
                </a:cxn>
                <a:cxn ang="0">
                  <a:pos x="126" y="594"/>
                </a:cxn>
                <a:cxn ang="0">
                  <a:pos x="0" y="522"/>
                </a:cxn>
                <a:cxn ang="0">
                  <a:pos x="49" y="412"/>
                </a:cxn>
                <a:cxn ang="0">
                  <a:pos x="96" y="314"/>
                </a:cxn>
                <a:cxn ang="0">
                  <a:pos x="137" y="234"/>
                </a:cxn>
                <a:cxn ang="0">
                  <a:pos x="170" y="181"/>
                </a:cxn>
                <a:cxn ang="0">
                  <a:pos x="188" y="159"/>
                </a:cxn>
                <a:cxn ang="0">
                  <a:pos x="213" y="148"/>
                </a:cxn>
                <a:cxn ang="0">
                  <a:pos x="266" y="126"/>
                </a:cxn>
                <a:cxn ang="0">
                  <a:pos x="385" y="77"/>
                </a:cxn>
                <a:cxn ang="0">
                  <a:pos x="479" y="36"/>
                </a:cxn>
                <a:cxn ang="0">
                  <a:pos x="534" y="13"/>
                </a:cxn>
                <a:cxn ang="0">
                  <a:pos x="562" y="0"/>
                </a:cxn>
              </a:cxnLst>
              <a:rect l="0" t="0" r="r" b="b"/>
              <a:pathLst>
                <a:path w="755" h="1037">
                  <a:moveTo>
                    <a:pt x="564" y="0"/>
                  </a:moveTo>
                  <a:lnTo>
                    <a:pt x="577" y="9"/>
                  </a:lnTo>
                  <a:lnTo>
                    <a:pt x="590" y="18"/>
                  </a:lnTo>
                  <a:lnTo>
                    <a:pt x="607" y="28"/>
                  </a:lnTo>
                  <a:lnTo>
                    <a:pt x="624" y="39"/>
                  </a:lnTo>
                  <a:lnTo>
                    <a:pt x="642" y="48"/>
                  </a:lnTo>
                  <a:lnTo>
                    <a:pt x="678" y="68"/>
                  </a:lnTo>
                  <a:lnTo>
                    <a:pt x="696" y="76"/>
                  </a:lnTo>
                  <a:lnTo>
                    <a:pt x="711" y="84"/>
                  </a:lnTo>
                  <a:lnTo>
                    <a:pt x="726" y="91"/>
                  </a:lnTo>
                  <a:lnTo>
                    <a:pt x="738" y="96"/>
                  </a:lnTo>
                  <a:lnTo>
                    <a:pt x="747" y="101"/>
                  </a:lnTo>
                  <a:lnTo>
                    <a:pt x="753" y="104"/>
                  </a:lnTo>
                  <a:lnTo>
                    <a:pt x="755" y="104"/>
                  </a:lnTo>
                  <a:lnTo>
                    <a:pt x="744" y="151"/>
                  </a:lnTo>
                  <a:lnTo>
                    <a:pt x="733" y="197"/>
                  </a:lnTo>
                  <a:lnTo>
                    <a:pt x="724" y="245"/>
                  </a:lnTo>
                  <a:lnTo>
                    <a:pt x="716" y="293"/>
                  </a:lnTo>
                  <a:lnTo>
                    <a:pt x="710" y="341"/>
                  </a:lnTo>
                  <a:lnTo>
                    <a:pt x="705" y="388"/>
                  </a:lnTo>
                  <a:lnTo>
                    <a:pt x="700" y="434"/>
                  </a:lnTo>
                  <a:lnTo>
                    <a:pt x="697" y="479"/>
                  </a:lnTo>
                  <a:lnTo>
                    <a:pt x="693" y="522"/>
                  </a:lnTo>
                  <a:lnTo>
                    <a:pt x="691" y="563"/>
                  </a:lnTo>
                  <a:lnTo>
                    <a:pt x="690" y="601"/>
                  </a:lnTo>
                  <a:lnTo>
                    <a:pt x="689" y="637"/>
                  </a:lnTo>
                  <a:lnTo>
                    <a:pt x="689" y="668"/>
                  </a:lnTo>
                  <a:lnTo>
                    <a:pt x="688" y="697"/>
                  </a:lnTo>
                  <a:lnTo>
                    <a:pt x="688" y="740"/>
                  </a:lnTo>
                  <a:lnTo>
                    <a:pt x="689" y="754"/>
                  </a:lnTo>
                  <a:lnTo>
                    <a:pt x="689" y="766"/>
                  </a:lnTo>
                  <a:lnTo>
                    <a:pt x="572" y="996"/>
                  </a:lnTo>
                  <a:lnTo>
                    <a:pt x="513" y="1037"/>
                  </a:lnTo>
                  <a:lnTo>
                    <a:pt x="511" y="1037"/>
                  </a:lnTo>
                  <a:lnTo>
                    <a:pt x="505" y="1034"/>
                  </a:lnTo>
                  <a:lnTo>
                    <a:pt x="496" y="1029"/>
                  </a:lnTo>
                  <a:lnTo>
                    <a:pt x="483" y="1024"/>
                  </a:lnTo>
                  <a:lnTo>
                    <a:pt x="467" y="1015"/>
                  </a:lnTo>
                  <a:lnTo>
                    <a:pt x="449" y="1007"/>
                  </a:lnTo>
                  <a:lnTo>
                    <a:pt x="430" y="997"/>
                  </a:lnTo>
                  <a:lnTo>
                    <a:pt x="409" y="985"/>
                  </a:lnTo>
                  <a:lnTo>
                    <a:pt x="387" y="973"/>
                  </a:lnTo>
                  <a:lnTo>
                    <a:pt x="364" y="959"/>
                  </a:lnTo>
                  <a:lnTo>
                    <a:pt x="319" y="930"/>
                  </a:lnTo>
                  <a:lnTo>
                    <a:pt x="297" y="914"/>
                  </a:lnTo>
                  <a:lnTo>
                    <a:pt x="277" y="898"/>
                  </a:lnTo>
                  <a:lnTo>
                    <a:pt x="259" y="882"/>
                  </a:lnTo>
                  <a:lnTo>
                    <a:pt x="243" y="869"/>
                  </a:lnTo>
                  <a:lnTo>
                    <a:pt x="231" y="859"/>
                  </a:lnTo>
                  <a:lnTo>
                    <a:pt x="220" y="849"/>
                  </a:lnTo>
                  <a:lnTo>
                    <a:pt x="211" y="842"/>
                  </a:lnTo>
                  <a:lnTo>
                    <a:pt x="204" y="834"/>
                  </a:lnTo>
                  <a:lnTo>
                    <a:pt x="197" y="829"/>
                  </a:lnTo>
                  <a:lnTo>
                    <a:pt x="186" y="817"/>
                  </a:lnTo>
                  <a:lnTo>
                    <a:pt x="181" y="811"/>
                  </a:lnTo>
                  <a:lnTo>
                    <a:pt x="175" y="806"/>
                  </a:lnTo>
                  <a:lnTo>
                    <a:pt x="168" y="799"/>
                  </a:lnTo>
                  <a:lnTo>
                    <a:pt x="161" y="791"/>
                  </a:lnTo>
                  <a:lnTo>
                    <a:pt x="170" y="781"/>
                  </a:lnTo>
                  <a:lnTo>
                    <a:pt x="180" y="768"/>
                  </a:lnTo>
                  <a:lnTo>
                    <a:pt x="192" y="751"/>
                  </a:lnTo>
                  <a:lnTo>
                    <a:pt x="205" y="733"/>
                  </a:lnTo>
                  <a:lnTo>
                    <a:pt x="219" y="713"/>
                  </a:lnTo>
                  <a:lnTo>
                    <a:pt x="234" y="690"/>
                  </a:lnTo>
                  <a:lnTo>
                    <a:pt x="249" y="667"/>
                  </a:lnTo>
                  <a:lnTo>
                    <a:pt x="265" y="642"/>
                  </a:lnTo>
                  <a:lnTo>
                    <a:pt x="282" y="616"/>
                  </a:lnTo>
                  <a:lnTo>
                    <a:pt x="298" y="589"/>
                  </a:lnTo>
                  <a:lnTo>
                    <a:pt x="315" y="562"/>
                  </a:lnTo>
                  <a:lnTo>
                    <a:pt x="331" y="534"/>
                  </a:lnTo>
                  <a:lnTo>
                    <a:pt x="348" y="507"/>
                  </a:lnTo>
                  <a:lnTo>
                    <a:pt x="364" y="480"/>
                  </a:lnTo>
                  <a:lnTo>
                    <a:pt x="395" y="428"/>
                  </a:lnTo>
                  <a:lnTo>
                    <a:pt x="409" y="404"/>
                  </a:lnTo>
                  <a:lnTo>
                    <a:pt x="423" y="381"/>
                  </a:lnTo>
                  <a:lnTo>
                    <a:pt x="435" y="360"/>
                  </a:lnTo>
                  <a:lnTo>
                    <a:pt x="446" y="340"/>
                  </a:lnTo>
                  <a:lnTo>
                    <a:pt x="456" y="323"/>
                  </a:lnTo>
                  <a:lnTo>
                    <a:pt x="464" y="308"/>
                  </a:lnTo>
                  <a:lnTo>
                    <a:pt x="471" y="297"/>
                  </a:lnTo>
                  <a:lnTo>
                    <a:pt x="476" y="288"/>
                  </a:lnTo>
                  <a:lnTo>
                    <a:pt x="479" y="282"/>
                  </a:lnTo>
                  <a:lnTo>
                    <a:pt x="480" y="281"/>
                  </a:lnTo>
                  <a:lnTo>
                    <a:pt x="478" y="282"/>
                  </a:lnTo>
                  <a:lnTo>
                    <a:pt x="471" y="282"/>
                  </a:lnTo>
                  <a:lnTo>
                    <a:pt x="462" y="285"/>
                  </a:lnTo>
                  <a:lnTo>
                    <a:pt x="448" y="287"/>
                  </a:lnTo>
                  <a:lnTo>
                    <a:pt x="432" y="291"/>
                  </a:lnTo>
                  <a:lnTo>
                    <a:pt x="415" y="294"/>
                  </a:lnTo>
                  <a:lnTo>
                    <a:pt x="398" y="297"/>
                  </a:lnTo>
                  <a:lnTo>
                    <a:pt x="379" y="301"/>
                  </a:lnTo>
                  <a:lnTo>
                    <a:pt x="343" y="309"/>
                  </a:lnTo>
                  <a:lnTo>
                    <a:pt x="328" y="313"/>
                  </a:lnTo>
                  <a:lnTo>
                    <a:pt x="314" y="317"/>
                  </a:lnTo>
                  <a:lnTo>
                    <a:pt x="303" y="320"/>
                  </a:lnTo>
                  <a:lnTo>
                    <a:pt x="295" y="322"/>
                  </a:lnTo>
                  <a:lnTo>
                    <a:pt x="292" y="325"/>
                  </a:lnTo>
                  <a:lnTo>
                    <a:pt x="289" y="330"/>
                  </a:lnTo>
                  <a:lnTo>
                    <a:pt x="284" y="338"/>
                  </a:lnTo>
                  <a:lnTo>
                    <a:pt x="277" y="350"/>
                  </a:lnTo>
                  <a:lnTo>
                    <a:pt x="269" y="363"/>
                  </a:lnTo>
                  <a:lnTo>
                    <a:pt x="260" y="378"/>
                  </a:lnTo>
                  <a:lnTo>
                    <a:pt x="249" y="395"/>
                  </a:lnTo>
                  <a:lnTo>
                    <a:pt x="238" y="414"/>
                  </a:lnTo>
                  <a:lnTo>
                    <a:pt x="226" y="433"/>
                  </a:lnTo>
                  <a:lnTo>
                    <a:pt x="213" y="453"/>
                  </a:lnTo>
                  <a:lnTo>
                    <a:pt x="189" y="492"/>
                  </a:lnTo>
                  <a:lnTo>
                    <a:pt x="178" y="512"/>
                  </a:lnTo>
                  <a:lnTo>
                    <a:pt x="166" y="529"/>
                  </a:lnTo>
                  <a:lnTo>
                    <a:pt x="156" y="547"/>
                  </a:lnTo>
                  <a:lnTo>
                    <a:pt x="146" y="562"/>
                  </a:lnTo>
                  <a:lnTo>
                    <a:pt x="138" y="576"/>
                  </a:lnTo>
                  <a:lnTo>
                    <a:pt x="132" y="586"/>
                  </a:lnTo>
                  <a:lnTo>
                    <a:pt x="126" y="594"/>
                  </a:lnTo>
                  <a:lnTo>
                    <a:pt x="123" y="600"/>
                  </a:lnTo>
                  <a:lnTo>
                    <a:pt x="122" y="602"/>
                  </a:lnTo>
                  <a:lnTo>
                    <a:pt x="0" y="522"/>
                  </a:lnTo>
                  <a:lnTo>
                    <a:pt x="17" y="485"/>
                  </a:lnTo>
                  <a:lnTo>
                    <a:pt x="33" y="448"/>
                  </a:lnTo>
                  <a:lnTo>
                    <a:pt x="49" y="412"/>
                  </a:lnTo>
                  <a:lnTo>
                    <a:pt x="65" y="378"/>
                  </a:lnTo>
                  <a:lnTo>
                    <a:pt x="81" y="345"/>
                  </a:lnTo>
                  <a:lnTo>
                    <a:pt x="96" y="314"/>
                  </a:lnTo>
                  <a:lnTo>
                    <a:pt x="111" y="285"/>
                  </a:lnTo>
                  <a:lnTo>
                    <a:pt x="125" y="259"/>
                  </a:lnTo>
                  <a:lnTo>
                    <a:pt x="137" y="234"/>
                  </a:lnTo>
                  <a:lnTo>
                    <a:pt x="149" y="213"/>
                  </a:lnTo>
                  <a:lnTo>
                    <a:pt x="160" y="195"/>
                  </a:lnTo>
                  <a:lnTo>
                    <a:pt x="170" y="181"/>
                  </a:lnTo>
                  <a:lnTo>
                    <a:pt x="177" y="169"/>
                  </a:lnTo>
                  <a:lnTo>
                    <a:pt x="184" y="162"/>
                  </a:lnTo>
                  <a:lnTo>
                    <a:pt x="188" y="159"/>
                  </a:lnTo>
                  <a:lnTo>
                    <a:pt x="192" y="157"/>
                  </a:lnTo>
                  <a:lnTo>
                    <a:pt x="201" y="153"/>
                  </a:lnTo>
                  <a:lnTo>
                    <a:pt x="213" y="148"/>
                  </a:lnTo>
                  <a:lnTo>
                    <a:pt x="228" y="143"/>
                  </a:lnTo>
                  <a:lnTo>
                    <a:pt x="246" y="135"/>
                  </a:lnTo>
                  <a:lnTo>
                    <a:pt x="266" y="126"/>
                  </a:lnTo>
                  <a:lnTo>
                    <a:pt x="287" y="117"/>
                  </a:lnTo>
                  <a:lnTo>
                    <a:pt x="334" y="98"/>
                  </a:lnTo>
                  <a:lnTo>
                    <a:pt x="385" y="77"/>
                  </a:lnTo>
                  <a:lnTo>
                    <a:pt x="433" y="56"/>
                  </a:lnTo>
                  <a:lnTo>
                    <a:pt x="457" y="46"/>
                  </a:lnTo>
                  <a:lnTo>
                    <a:pt x="479" y="36"/>
                  </a:lnTo>
                  <a:lnTo>
                    <a:pt x="499" y="27"/>
                  </a:lnTo>
                  <a:lnTo>
                    <a:pt x="517" y="20"/>
                  </a:lnTo>
                  <a:lnTo>
                    <a:pt x="534" y="13"/>
                  </a:lnTo>
                  <a:lnTo>
                    <a:pt x="547" y="8"/>
                  </a:lnTo>
                  <a:lnTo>
                    <a:pt x="556" y="3"/>
                  </a:lnTo>
                  <a:lnTo>
                    <a:pt x="562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49"/>
            <p:cNvSpPr>
              <a:spLocks/>
            </p:cNvSpPr>
            <p:nvPr/>
          </p:nvSpPr>
          <p:spPr bwMode="auto">
            <a:xfrm>
              <a:off x="2847975" y="3341688"/>
              <a:ext cx="236537" cy="1055687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49" y="412"/>
                </a:cxn>
                <a:cxn ang="0">
                  <a:pos x="47" y="608"/>
                </a:cxn>
                <a:cxn ang="0">
                  <a:pos x="36" y="640"/>
                </a:cxn>
                <a:cxn ang="0">
                  <a:pos x="0" y="665"/>
                </a:cxn>
                <a:cxn ang="0">
                  <a:pos x="12" y="636"/>
                </a:cxn>
                <a:cxn ang="0">
                  <a:pos x="120" y="433"/>
                </a:cxn>
                <a:cxn ang="0">
                  <a:pos x="120" y="431"/>
                </a:cxn>
                <a:cxn ang="0">
                  <a:pos x="120" y="423"/>
                </a:cxn>
                <a:cxn ang="0">
                  <a:pos x="118" y="411"/>
                </a:cxn>
                <a:cxn ang="0">
                  <a:pos x="116" y="396"/>
                </a:cxn>
                <a:cxn ang="0">
                  <a:pos x="114" y="376"/>
                </a:cxn>
                <a:cxn ang="0">
                  <a:pos x="111" y="353"/>
                </a:cxn>
                <a:cxn ang="0">
                  <a:pos x="109" y="327"/>
                </a:cxn>
                <a:cxn ang="0">
                  <a:pos x="107" y="299"/>
                </a:cxn>
                <a:cxn ang="0">
                  <a:pos x="103" y="269"/>
                </a:cxn>
                <a:cxn ang="0">
                  <a:pos x="101" y="237"/>
                </a:cxn>
                <a:cxn ang="0">
                  <a:pos x="98" y="204"/>
                </a:cxn>
                <a:cxn ang="0">
                  <a:pos x="94" y="136"/>
                </a:cxn>
                <a:cxn ang="0">
                  <a:pos x="91" y="101"/>
                </a:cxn>
                <a:cxn ang="0">
                  <a:pos x="90" y="67"/>
                </a:cxn>
                <a:cxn ang="0">
                  <a:pos x="89" y="32"/>
                </a:cxn>
                <a:cxn ang="0">
                  <a:pos x="88" y="0"/>
                </a:cxn>
              </a:cxnLst>
              <a:rect l="0" t="0" r="r" b="b"/>
              <a:pathLst>
                <a:path w="149" h="665">
                  <a:moveTo>
                    <a:pt x="88" y="0"/>
                  </a:moveTo>
                  <a:lnTo>
                    <a:pt x="149" y="412"/>
                  </a:lnTo>
                  <a:lnTo>
                    <a:pt x="47" y="608"/>
                  </a:lnTo>
                  <a:lnTo>
                    <a:pt x="36" y="640"/>
                  </a:lnTo>
                  <a:lnTo>
                    <a:pt x="0" y="665"/>
                  </a:lnTo>
                  <a:lnTo>
                    <a:pt x="12" y="636"/>
                  </a:lnTo>
                  <a:lnTo>
                    <a:pt x="120" y="433"/>
                  </a:lnTo>
                  <a:lnTo>
                    <a:pt x="120" y="431"/>
                  </a:lnTo>
                  <a:lnTo>
                    <a:pt x="120" y="423"/>
                  </a:lnTo>
                  <a:lnTo>
                    <a:pt x="118" y="411"/>
                  </a:lnTo>
                  <a:lnTo>
                    <a:pt x="116" y="396"/>
                  </a:lnTo>
                  <a:lnTo>
                    <a:pt x="114" y="376"/>
                  </a:lnTo>
                  <a:lnTo>
                    <a:pt x="111" y="353"/>
                  </a:lnTo>
                  <a:lnTo>
                    <a:pt x="109" y="327"/>
                  </a:lnTo>
                  <a:lnTo>
                    <a:pt x="107" y="299"/>
                  </a:lnTo>
                  <a:lnTo>
                    <a:pt x="103" y="269"/>
                  </a:lnTo>
                  <a:lnTo>
                    <a:pt x="101" y="237"/>
                  </a:lnTo>
                  <a:lnTo>
                    <a:pt x="98" y="204"/>
                  </a:lnTo>
                  <a:lnTo>
                    <a:pt x="94" y="136"/>
                  </a:lnTo>
                  <a:lnTo>
                    <a:pt x="91" y="101"/>
                  </a:lnTo>
                  <a:lnTo>
                    <a:pt x="90" y="67"/>
                  </a:lnTo>
                  <a:lnTo>
                    <a:pt x="89" y="3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50"/>
            <p:cNvSpPr>
              <a:spLocks/>
            </p:cNvSpPr>
            <p:nvPr/>
          </p:nvSpPr>
          <p:spPr bwMode="auto">
            <a:xfrm>
              <a:off x="2881313" y="3103563"/>
              <a:ext cx="1490662" cy="1436687"/>
            </a:xfrm>
            <a:custGeom>
              <a:avLst/>
              <a:gdLst/>
              <a:ahLst/>
              <a:cxnLst>
                <a:cxn ang="0">
                  <a:pos x="589" y="29"/>
                </a:cxn>
                <a:cxn ang="0">
                  <a:pos x="588" y="39"/>
                </a:cxn>
                <a:cxn ang="0">
                  <a:pos x="587" y="65"/>
                </a:cxn>
                <a:cxn ang="0">
                  <a:pos x="585" y="102"/>
                </a:cxn>
                <a:cxn ang="0">
                  <a:pos x="584" y="144"/>
                </a:cxn>
                <a:cxn ang="0">
                  <a:pos x="585" y="207"/>
                </a:cxn>
                <a:cxn ang="0">
                  <a:pos x="588" y="239"/>
                </a:cxn>
                <a:cxn ang="0">
                  <a:pos x="599" y="282"/>
                </a:cxn>
                <a:cxn ang="0">
                  <a:pos x="611" y="321"/>
                </a:cxn>
                <a:cxn ang="0">
                  <a:pos x="623" y="353"/>
                </a:cxn>
                <a:cxn ang="0">
                  <a:pos x="634" y="377"/>
                </a:cxn>
                <a:cxn ang="0">
                  <a:pos x="642" y="394"/>
                </a:cxn>
                <a:cxn ang="0">
                  <a:pos x="656" y="391"/>
                </a:cxn>
                <a:cxn ang="0">
                  <a:pos x="683" y="384"/>
                </a:cxn>
                <a:cxn ang="0">
                  <a:pos x="717" y="373"/>
                </a:cxn>
                <a:cxn ang="0">
                  <a:pos x="757" y="360"/>
                </a:cxn>
                <a:cxn ang="0">
                  <a:pos x="816" y="338"/>
                </a:cxn>
                <a:cxn ang="0">
                  <a:pos x="851" y="325"/>
                </a:cxn>
                <a:cxn ang="0">
                  <a:pos x="878" y="315"/>
                </a:cxn>
                <a:cxn ang="0">
                  <a:pos x="893" y="309"/>
                </a:cxn>
                <a:cxn ang="0">
                  <a:pos x="939" y="472"/>
                </a:cxn>
                <a:cxn ang="0">
                  <a:pos x="930" y="475"/>
                </a:cxn>
                <a:cxn ang="0">
                  <a:pos x="869" y="495"/>
                </a:cxn>
                <a:cxn ang="0">
                  <a:pos x="822" y="509"/>
                </a:cxn>
                <a:cxn ang="0">
                  <a:pos x="771" y="525"/>
                </a:cxn>
                <a:cxn ang="0">
                  <a:pos x="718" y="541"/>
                </a:cxn>
                <a:cxn ang="0">
                  <a:pos x="665" y="555"/>
                </a:cxn>
                <a:cxn ang="0">
                  <a:pos x="618" y="566"/>
                </a:cxn>
                <a:cxn ang="0">
                  <a:pos x="578" y="573"/>
                </a:cxn>
                <a:cxn ang="0">
                  <a:pos x="551" y="575"/>
                </a:cxn>
                <a:cxn ang="0">
                  <a:pos x="547" y="568"/>
                </a:cxn>
                <a:cxn ang="0">
                  <a:pos x="535" y="551"/>
                </a:cxn>
                <a:cxn ang="0">
                  <a:pos x="518" y="524"/>
                </a:cxn>
                <a:cxn ang="0">
                  <a:pos x="498" y="492"/>
                </a:cxn>
                <a:cxn ang="0">
                  <a:pos x="467" y="440"/>
                </a:cxn>
                <a:cxn ang="0">
                  <a:pos x="448" y="407"/>
                </a:cxn>
                <a:cxn ang="0">
                  <a:pos x="433" y="378"/>
                </a:cxn>
                <a:cxn ang="0">
                  <a:pos x="424" y="375"/>
                </a:cxn>
                <a:cxn ang="0">
                  <a:pos x="413" y="396"/>
                </a:cxn>
                <a:cxn ang="0">
                  <a:pos x="396" y="429"/>
                </a:cxn>
                <a:cxn ang="0">
                  <a:pos x="374" y="472"/>
                </a:cxn>
                <a:cxn ang="0">
                  <a:pos x="349" y="520"/>
                </a:cxn>
                <a:cxn ang="0">
                  <a:pos x="280" y="653"/>
                </a:cxn>
                <a:cxn ang="0">
                  <a:pos x="253" y="703"/>
                </a:cxn>
                <a:cxn ang="0">
                  <a:pos x="230" y="749"/>
                </a:cxn>
                <a:cxn ang="0">
                  <a:pos x="210" y="787"/>
                </a:cxn>
                <a:cxn ang="0">
                  <a:pos x="196" y="815"/>
                </a:cxn>
                <a:cxn ang="0">
                  <a:pos x="181" y="844"/>
                </a:cxn>
                <a:cxn ang="0">
                  <a:pos x="167" y="875"/>
                </a:cxn>
                <a:cxn ang="0">
                  <a:pos x="160" y="894"/>
                </a:cxn>
                <a:cxn ang="0">
                  <a:pos x="157" y="904"/>
                </a:cxn>
                <a:cxn ang="0">
                  <a:pos x="0" y="833"/>
                </a:cxn>
                <a:cxn ang="0">
                  <a:pos x="118" y="572"/>
                </a:cxn>
                <a:cxn ang="0">
                  <a:pos x="124" y="568"/>
                </a:cxn>
                <a:cxn ang="0">
                  <a:pos x="139" y="559"/>
                </a:cxn>
                <a:cxn ang="0">
                  <a:pos x="164" y="539"/>
                </a:cxn>
                <a:cxn ang="0">
                  <a:pos x="197" y="509"/>
                </a:cxn>
                <a:cxn ang="0">
                  <a:pos x="237" y="467"/>
                </a:cxn>
                <a:cxn ang="0">
                  <a:pos x="282" y="409"/>
                </a:cxn>
                <a:cxn ang="0">
                  <a:pos x="331" y="336"/>
                </a:cxn>
                <a:cxn ang="0">
                  <a:pos x="383" y="244"/>
                </a:cxn>
                <a:cxn ang="0">
                  <a:pos x="437" y="134"/>
                </a:cxn>
                <a:cxn ang="0">
                  <a:pos x="492" y="0"/>
                </a:cxn>
              </a:cxnLst>
              <a:rect l="0" t="0" r="r" b="b"/>
              <a:pathLst>
                <a:path w="939" h="905">
                  <a:moveTo>
                    <a:pt x="492" y="0"/>
                  </a:moveTo>
                  <a:lnTo>
                    <a:pt x="589" y="29"/>
                  </a:lnTo>
                  <a:lnTo>
                    <a:pt x="589" y="31"/>
                  </a:lnTo>
                  <a:lnTo>
                    <a:pt x="588" y="39"/>
                  </a:lnTo>
                  <a:lnTo>
                    <a:pt x="587" y="50"/>
                  </a:lnTo>
                  <a:lnTo>
                    <a:pt x="587" y="65"/>
                  </a:lnTo>
                  <a:lnTo>
                    <a:pt x="586" y="82"/>
                  </a:lnTo>
                  <a:lnTo>
                    <a:pt x="585" y="102"/>
                  </a:lnTo>
                  <a:lnTo>
                    <a:pt x="584" y="123"/>
                  </a:lnTo>
                  <a:lnTo>
                    <a:pt x="584" y="144"/>
                  </a:lnTo>
                  <a:lnTo>
                    <a:pt x="583" y="166"/>
                  </a:lnTo>
                  <a:lnTo>
                    <a:pt x="585" y="207"/>
                  </a:lnTo>
                  <a:lnTo>
                    <a:pt x="586" y="224"/>
                  </a:lnTo>
                  <a:lnTo>
                    <a:pt x="588" y="239"/>
                  </a:lnTo>
                  <a:lnTo>
                    <a:pt x="593" y="261"/>
                  </a:lnTo>
                  <a:lnTo>
                    <a:pt x="599" y="282"/>
                  </a:lnTo>
                  <a:lnTo>
                    <a:pt x="604" y="302"/>
                  </a:lnTo>
                  <a:lnTo>
                    <a:pt x="611" y="321"/>
                  </a:lnTo>
                  <a:lnTo>
                    <a:pt x="617" y="338"/>
                  </a:lnTo>
                  <a:lnTo>
                    <a:pt x="623" y="353"/>
                  </a:lnTo>
                  <a:lnTo>
                    <a:pt x="629" y="366"/>
                  </a:lnTo>
                  <a:lnTo>
                    <a:pt x="634" y="377"/>
                  </a:lnTo>
                  <a:lnTo>
                    <a:pt x="641" y="392"/>
                  </a:lnTo>
                  <a:lnTo>
                    <a:pt x="642" y="394"/>
                  </a:lnTo>
                  <a:lnTo>
                    <a:pt x="647" y="393"/>
                  </a:lnTo>
                  <a:lnTo>
                    <a:pt x="656" y="391"/>
                  </a:lnTo>
                  <a:lnTo>
                    <a:pt x="668" y="388"/>
                  </a:lnTo>
                  <a:lnTo>
                    <a:pt x="683" y="384"/>
                  </a:lnTo>
                  <a:lnTo>
                    <a:pt x="699" y="379"/>
                  </a:lnTo>
                  <a:lnTo>
                    <a:pt x="717" y="373"/>
                  </a:lnTo>
                  <a:lnTo>
                    <a:pt x="736" y="366"/>
                  </a:lnTo>
                  <a:lnTo>
                    <a:pt x="757" y="360"/>
                  </a:lnTo>
                  <a:lnTo>
                    <a:pt x="777" y="352"/>
                  </a:lnTo>
                  <a:lnTo>
                    <a:pt x="816" y="338"/>
                  </a:lnTo>
                  <a:lnTo>
                    <a:pt x="835" y="331"/>
                  </a:lnTo>
                  <a:lnTo>
                    <a:pt x="851" y="325"/>
                  </a:lnTo>
                  <a:lnTo>
                    <a:pt x="866" y="320"/>
                  </a:lnTo>
                  <a:lnTo>
                    <a:pt x="878" y="315"/>
                  </a:lnTo>
                  <a:lnTo>
                    <a:pt x="887" y="312"/>
                  </a:lnTo>
                  <a:lnTo>
                    <a:pt x="893" y="309"/>
                  </a:lnTo>
                  <a:lnTo>
                    <a:pt x="895" y="308"/>
                  </a:lnTo>
                  <a:lnTo>
                    <a:pt x="939" y="472"/>
                  </a:lnTo>
                  <a:lnTo>
                    <a:pt x="937" y="473"/>
                  </a:lnTo>
                  <a:lnTo>
                    <a:pt x="930" y="475"/>
                  </a:lnTo>
                  <a:lnTo>
                    <a:pt x="920" y="478"/>
                  </a:lnTo>
                  <a:lnTo>
                    <a:pt x="869" y="495"/>
                  </a:lnTo>
                  <a:lnTo>
                    <a:pt x="847" y="502"/>
                  </a:lnTo>
                  <a:lnTo>
                    <a:pt x="822" y="509"/>
                  </a:lnTo>
                  <a:lnTo>
                    <a:pt x="797" y="517"/>
                  </a:lnTo>
                  <a:lnTo>
                    <a:pt x="771" y="525"/>
                  </a:lnTo>
                  <a:lnTo>
                    <a:pt x="745" y="533"/>
                  </a:lnTo>
                  <a:lnTo>
                    <a:pt x="718" y="541"/>
                  </a:lnTo>
                  <a:lnTo>
                    <a:pt x="691" y="548"/>
                  </a:lnTo>
                  <a:lnTo>
                    <a:pt x="665" y="555"/>
                  </a:lnTo>
                  <a:lnTo>
                    <a:pt x="641" y="561"/>
                  </a:lnTo>
                  <a:lnTo>
                    <a:pt x="618" y="566"/>
                  </a:lnTo>
                  <a:lnTo>
                    <a:pt x="597" y="570"/>
                  </a:lnTo>
                  <a:lnTo>
                    <a:pt x="578" y="573"/>
                  </a:lnTo>
                  <a:lnTo>
                    <a:pt x="563" y="575"/>
                  </a:lnTo>
                  <a:lnTo>
                    <a:pt x="551" y="575"/>
                  </a:lnTo>
                  <a:lnTo>
                    <a:pt x="550" y="573"/>
                  </a:lnTo>
                  <a:lnTo>
                    <a:pt x="547" y="568"/>
                  </a:lnTo>
                  <a:lnTo>
                    <a:pt x="541" y="560"/>
                  </a:lnTo>
                  <a:lnTo>
                    <a:pt x="535" y="551"/>
                  </a:lnTo>
                  <a:lnTo>
                    <a:pt x="527" y="538"/>
                  </a:lnTo>
                  <a:lnTo>
                    <a:pt x="518" y="524"/>
                  </a:lnTo>
                  <a:lnTo>
                    <a:pt x="508" y="508"/>
                  </a:lnTo>
                  <a:lnTo>
                    <a:pt x="498" y="492"/>
                  </a:lnTo>
                  <a:lnTo>
                    <a:pt x="488" y="474"/>
                  </a:lnTo>
                  <a:lnTo>
                    <a:pt x="467" y="440"/>
                  </a:lnTo>
                  <a:lnTo>
                    <a:pt x="457" y="423"/>
                  </a:lnTo>
                  <a:lnTo>
                    <a:pt x="448" y="407"/>
                  </a:lnTo>
                  <a:lnTo>
                    <a:pt x="440" y="392"/>
                  </a:lnTo>
                  <a:lnTo>
                    <a:pt x="433" y="378"/>
                  </a:lnTo>
                  <a:lnTo>
                    <a:pt x="428" y="367"/>
                  </a:lnTo>
                  <a:lnTo>
                    <a:pt x="424" y="375"/>
                  </a:lnTo>
                  <a:lnTo>
                    <a:pt x="420" y="384"/>
                  </a:lnTo>
                  <a:lnTo>
                    <a:pt x="413" y="396"/>
                  </a:lnTo>
                  <a:lnTo>
                    <a:pt x="405" y="412"/>
                  </a:lnTo>
                  <a:lnTo>
                    <a:pt x="396" y="429"/>
                  </a:lnTo>
                  <a:lnTo>
                    <a:pt x="385" y="450"/>
                  </a:lnTo>
                  <a:lnTo>
                    <a:pt x="374" y="472"/>
                  </a:lnTo>
                  <a:lnTo>
                    <a:pt x="362" y="495"/>
                  </a:lnTo>
                  <a:lnTo>
                    <a:pt x="349" y="520"/>
                  </a:lnTo>
                  <a:lnTo>
                    <a:pt x="321" y="572"/>
                  </a:lnTo>
                  <a:lnTo>
                    <a:pt x="280" y="653"/>
                  </a:lnTo>
                  <a:lnTo>
                    <a:pt x="266" y="679"/>
                  </a:lnTo>
                  <a:lnTo>
                    <a:pt x="253" y="703"/>
                  </a:lnTo>
                  <a:lnTo>
                    <a:pt x="241" y="727"/>
                  </a:lnTo>
                  <a:lnTo>
                    <a:pt x="230" y="749"/>
                  </a:lnTo>
                  <a:lnTo>
                    <a:pt x="219" y="769"/>
                  </a:lnTo>
                  <a:lnTo>
                    <a:pt x="210" y="787"/>
                  </a:lnTo>
                  <a:lnTo>
                    <a:pt x="202" y="802"/>
                  </a:lnTo>
                  <a:lnTo>
                    <a:pt x="196" y="815"/>
                  </a:lnTo>
                  <a:lnTo>
                    <a:pt x="191" y="824"/>
                  </a:lnTo>
                  <a:lnTo>
                    <a:pt x="181" y="844"/>
                  </a:lnTo>
                  <a:lnTo>
                    <a:pt x="173" y="861"/>
                  </a:lnTo>
                  <a:lnTo>
                    <a:pt x="167" y="875"/>
                  </a:lnTo>
                  <a:lnTo>
                    <a:pt x="163" y="886"/>
                  </a:lnTo>
                  <a:lnTo>
                    <a:pt x="160" y="894"/>
                  </a:lnTo>
                  <a:lnTo>
                    <a:pt x="158" y="900"/>
                  </a:lnTo>
                  <a:lnTo>
                    <a:pt x="157" y="904"/>
                  </a:lnTo>
                  <a:lnTo>
                    <a:pt x="157" y="905"/>
                  </a:lnTo>
                  <a:lnTo>
                    <a:pt x="0" y="833"/>
                  </a:lnTo>
                  <a:lnTo>
                    <a:pt x="5" y="781"/>
                  </a:lnTo>
                  <a:lnTo>
                    <a:pt x="118" y="572"/>
                  </a:lnTo>
                  <a:lnTo>
                    <a:pt x="120" y="571"/>
                  </a:lnTo>
                  <a:lnTo>
                    <a:pt x="124" y="568"/>
                  </a:lnTo>
                  <a:lnTo>
                    <a:pt x="130" y="564"/>
                  </a:lnTo>
                  <a:lnTo>
                    <a:pt x="139" y="559"/>
                  </a:lnTo>
                  <a:lnTo>
                    <a:pt x="151" y="550"/>
                  </a:lnTo>
                  <a:lnTo>
                    <a:pt x="164" y="539"/>
                  </a:lnTo>
                  <a:lnTo>
                    <a:pt x="180" y="525"/>
                  </a:lnTo>
                  <a:lnTo>
                    <a:pt x="197" y="509"/>
                  </a:lnTo>
                  <a:lnTo>
                    <a:pt x="216" y="490"/>
                  </a:lnTo>
                  <a:lnTo>
                    <a:pt x="237" y="467"/>
                  </a:lnTo>
                  <a:lnTo>
                    <a:pt x="258" y="440"/>
                  </a:lnTo>
                  <a:lnTo>
                    <a:pt x="282" y="409"/>
                  </a:lnTo>
                  <a:lnTo>
                    <a:pt x="306" y="375"/>
                  </a:lnTo>
                  <a:lnTo>
                    <a:pt x="331" y="336"/>
                  </a:lnTo>
                  <a:lnTo>
                    <a:pt x="356" y="293"/>
                  </a:lnTo>
                  <a:lnTo>
                    <a:pt x="383" y="244"/>
                  </a:lnTo>
                  <a:lnTo>
                    <a:pt x="410" y="191"/>
                  </a:lnTo>
                  <a:lnTo>
                    <a:pt x="437" y="134"/>
                  </a:lnTo>
                  <a:lnTo>
                    <a:pt x="464" y="69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3068638" y="3094038"/>
              <a:ext cx="715962" cy="917575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451" y="32"/>
                </a:cxn>
                <a:cxn ang="0">
                  <a:pos x="373" y="209"/>
                </a:cxn>
                <a:cxn ang="0">
                  <a:pos x="321" y="210"/>
                </a:cxn>
                <a:cxn ang="0">
                  <a:pos x="351" y="234"/>
                </a:cxn>
                <a:cxn ang="0">
                  <a:pos x="349" y="236"/>
                </a:cxn>
                <a:cxn ang="0">
                  <a:pos x="346" y="240"/>
                </a:cxn>
                <a:cxn ang="0">
                  <a:pos x="340" y="249"/>
                </a:cxn>
                <a:cxn ang="0">
                  <a:pos x="332" y="259"/>
                </a:cxn>
                <a:cxn ang="0">
                  <a:pos x="321" y="272"/>
                </a:cxn>
                <a:cxn ang="0">
                  <a:pos x="308" y="287"/>
                </a:cxn>
                <a:cxn ang="0">
                  <a:pos x="294" y="304"/>
                </a:cxn>
                <a:cxn ang="0">
                  <a:pos x="278" y="322"/>
                </a:cxn>
                <a:cxn ang="0">
                  <a:pos x="261" y="342"/>
                </a:cxn>
                <a:cxn ang="0">
                  <a:pos x="242" y="362"/>
                </a:cxn>
                <a:cxn ang="0">
                  <a:pos x="223" y="384"/>
                </a:cxn>
                <a:cxn ang="0">
                  <a:pos x="203" y="405"/>
                </a:cxn>
                <a:cxn ang="0">
                  <a:pos x="181" y="428"/>
                </a:cxn>
                <a:cxn ang="0">
                  <a:pos x="159" y="450"/>
                </a:cxn>
                <a:cxn ang="0">
                  <a:pos x="113" y="492"/>
                </a:cxn>
                <a:cxn ang="0">
                  <a:pos x="91" y="513"/>
                </a:cxn>
                <a:cxn ang="0">
                  <a:pos x="67" y="531"/>
                </a:cxn>
                <a:cxn ang="0">
                  <a:pos x="45" y="548"/>
                </a:cxn>
                <a:cxn ang="0">
                  <a:pos x="22" y="564"/>
                </a:cxn>
                <a:cxn ang="0">
                  <a:pos x="0" y="578"/>
                </a:cxn>
                <a:cxn ang="0">
                  <a:pos x="12" y="526"/>
                </a:cxn>
                <a:cxn ang="0">
                  <a:pos x="14" y="524"/>
                </a:cxn>
                <a:cxn ang="0">
                  <a:pos x="19" y="520"/>
                </a:cxn>
                <a:cxn ang="0">
                  <a:pos x="49" y="490"/>
                </a:cxn>
                <a:cxn ang="0">
                  <a:pos x="62" y="474"/>
                </a:cxn>
                <a:cxn ang="0">
                  <a:pos x="79" y="457"/>
                </a:cxn>
                <a:cxn ang="0">
                  <a:pos x="96" y="438"/>
                </a:cxn>
                <a:cxn ang="0">
                  <a:pos x="114" y="416"/>
                </a:cxn>
                <a:cxn ang="0">
                  <a:pos x="133" y="392"/>
                </a:cxn>
                <a:cxn ang="0">
                  <a:pos x="153" y="367"/>
                </a:cxn>
                <a:cxn ang="0">
                  <a:pos x="173" y="340"/>
                </a:cxn>
                <a:cxn ang="0">
                  <a:pos x="193" y="311"/>
                </a:cxn>
                <a:cxn ang="0">
                  <a:pos x="212" y="281"/>
                </a:cxn>
                <a:cxn ang="0">
                  <a:pos x="237" y="240"/>
                </a:cxn>
                <a:cxn ang="0">
                  <a:pos x="259" y="202"/>
                </a:cxn>
                <a:cxn ang="0">
                  <a:pos x="278" y="166"/>
                </a:cxn>
                <a:cxn ang="0">
                  <a:pos x="295" y="134"/>
                </a:cxn>
                <a:cxn ang="0">
                  <a:pos x="310" y="104"/>
                </a:cxn>
                <a:cxn ang="0">
                  <a:pos x="322" y="78"/>
                </a:cxn>
                <a:cxn ang="0">
                  <a:pos x="332" y="55"/>
                </a:cxn>
                <a:cxn ang="0">
                  <a:pos x="340" y="36"/>
                </a:cxn>
                <a:cxn ang="0">
                  <a:pos x="345" y="20"/>
                </a:cxn>
                <a:cxn ang="0">
                  <a:pos x="349" y="9"/>
                </a:cxn>
                <a:cxn ang="0">
                  <a:pos x="352" y="2"/>
                </a:cxn>
                <a:cxn ang="0">
                  <a:pos x="353" y="0"/>
                </a:cxn>
              </a:cxnLst>
              <a:rect l="0" t="0" r="r" b="b"/>
              <a:pathLst>
                <a:path w="451" h="578">
                  <a:moveTo>
                    <a:pt x="353" y="0"/>
                  </a:moveTo>
                  <a:lnTo>
                    <a:pt x="451" y="32"/>
                  </a:lnTo>
                  <a:lnTo>
                    <a:pt x="373" y="209"/>
                  </a:lnTo>
                  <a:lnTo>
                    <a:pt x="321" y="210"/>
                  </a:lnTo>
                  <a:lnTo>
                    <a:pt x="351" y="234"/>
                  </a:lnTo>
                  <a:lnTo>
                    <a:pt x="349" y="236"/>
                  </a:lnTo>
                  <a:lnTo>
                    <a:pt x="346" y="240"/>
                  </a:lnTo>
                  <a:lnTo>
                    <a:pt x="340" y="249"/>
                  </a:lnTo>
                  <a:lnTo>
                    <a:pt x="332" y="259"/>
                  </a:lnTo>
                  <a:lnTo>
                    <a:pt x="321" y="272"/>
                  </a:lnTo>
                  <a:lnTo>
                    <a:pt x="308" y="287"/>
                  </a:lnTo>
                  <a:lnTo>
                    <a:pt x="294" y="304"/>
                  </a:lnTo>
                  <a:lnTo>
                    <a:pt x="278" y="322"/>
                  </a:lnTo>
                  <a:lnTo>
                    <a:pt x="261" y="342"/>
                  </a:lnTo>
                  <a:lnTo>
                    <a:pt x="242" y="362"/>
                  </a:lnTo>
                  <a:lnTo>
                    <a:pt x="223" y="384"/>
                  </a:lnTo>
                  <a:lnTo>
                    <a:pt x="203" y="405"/>
                  </a:lnTo>
                  <a:lnTo>
                    <a:pt x="181" y="428"/>
                  </a:lnTo>
                  <a:lnTo>
                    <a:pt x="159" y="450"/>
                  </a:lnTo>
                  <a:lnTo>
                    <a:pt x="113" y="492"/>
                  </a:lnTo>
                  <a:lnTo>
                    <a:pt x="91" y="513"/>
                  </a:lnTo>
                  <a:lnTo>
                    <a:pt x="67" y="531"/>
                  </a:lnTo>
                  <a:lnTo>
                    <a:pt x="45" y="548"/>
                  </a:lnTo>
                  <a:lnTo>
                    <a:pt x="22" y="564"/>
                  </a:lnTo>
                  <a:lnTo>
                    <a:pt x="0" y="578"/>
                  </a:lnTo>
                  <a:lnTo>
                    <a:pt x="12" y="526"/>
                  </a:lnTo>
                  <a:lnTo>
                    <a:pt x="14" y="524"/>
                  </a:lnTo>
                  <a:lnTo>
                    <a:pt x="19" y="520"/>
                  </a:lnTo>
                  <a:lnTo>
                    <a:pt x="49" y="490"/>
                  </a:lnTo>
                  <a:lnTo>
                    <a:pt x="62" y="474"/>
                  </a:lnTo>
                  <a:lnTo>
                    <a:pt x="79" y="457"/>
                  </a:lnTo>
                  <a:lnTo>
                    <a:pt x="96" y="438"/>
                  </a:lnTo>
                  <a:lnTo>
                    <a:pt x="114" y="416"/>
                  </a:lnTo>
                  <a:lnTo>
                    <a:pt x="133" y="392"/>
                  </a:lnTo>
                  <a:lnTo>
                    <a:pt x="153" y="367"/>
                  </a:lnTo>
                  <a:lnTo>
                    <a:pt x="173" y="340"/>
                  </a:lnTo>
                  <a:lnTo>
                    <a:pt x="193" y="311"/>
                  </a:lnTo>
                  <a:lnTo>
                    <a:pt x="212" y="281"/>
                  </a:lnTo>
                  <a:lnTo>
                    <a:pt x="237" y="240"/>
                  </a:lnTo>
                  <a:lnTo>
                    <a:pt x="259" y="202"/>
                  </a:lnTo>
                  <a:lnTo>
                    <a:pt x="278" y="166"/>
                  </a:lnTo>
                  <a:lnTo>
                    <a:pt x="295" y="134"/>
                  </a:lnTo>
                  <a:lnTo>
                    <a:pt x="310" y="104"/>
                  </a:lnTo>
                  <a:lnTo>
                    <a:pt x="322" y="78"/>
                  </a:lnTo>
                  <a:lnTo>
                    <a:pt x="332" y="55"/>
                  </a:lnTo>
                  <a:lnTo>
                    <a:pt x="340" y="36"/>
                  </a:lnTo>
                  <a:lnTo>
                    <a:pt x="345" y="20"/>
                  </a:lnTo>
                  <a:lnTo>
                    <a:pt x="349" y="9"/>
                  </a:lnTo>
                  <a:lnTo>
                    <a:pt x="352" y="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auto">
            <a:xfrm>
              <a:off x="2971800" y="2867025"/>
              <a:ext cx="258762" cy="114458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63" y="46"/>
                </a:cxn>
                <a:cxn ang="0">
                  <a:pos x="162" y="49"/>
                </a:cxn>
                <a:cxn ang="0">
                  <a:pos x="162" y="55"/>
                </a:cxn>
                <a:cxn ang="0">
                  <a:pos x="159" y="66"/>
                </a:cxn>
                <a:cxn ang="0">
                  <a:pos x="157" y="81"/>
                </a:cxn>
                <a:cxn ang="0">
                  <a:pos x="153" y="99"/>
                </a:cxn>
                <a:cxn ang="0">
                  <a:pos x="149" y="120"/>
                </a:cxn>
                <a:cxn ang="0">
                  <a:pos x="144" y="143"/>
                </a:cxn>
                <a:cxn ang="0">
                  <a:pos x="140" y="168"/>
                </a:cxn>
                <a:cxn ang="0">
                  <a:pos x="136" y="195"/>
                </a:cxn>
                <a:cxn ang="0">
                  <a:pos x="126" y="252"/>
                </a:cxn>
                <a:cxn ang="0">
                  <a:pos x="121" y="281"/>
                </a:cxn>
                <a:cxn ang="0">
                  <a:pos x="111" y="338"/>
                </a:cxn>
                <a:cxn ang="0">
                  <a:pos x="107" y="366"/>
                </a:cxn>
                <a:cxn ang="0">
                  <a:pos x="104" y="392"/>
                </a:cxn>
                <a:cxn ang="0">
                  <a:pos x="100" y="426"/>
                </a:cxn>
                <a:cxn ang="0">
                  <a:pos x="97" y="459"/>
                </a:cxn>
                <a:cxn ang="0">
                  <a:pos x="92" y="522"/>
                </a:cxn>
                <a:cxn ang="0">
                  <a:pos x="90" y="551"/>
                </a:cxn>
                <a:cxn ang="0">
                  <a:pos x="89" y="578"/>
                </a:cxn>
                <a:cxn ang="0">
                  <a:pos x="89" y="601"/>
                </a:cxn>
                <a:cxn ang="0">
                  <a:pos x="88" y="622"/>
                </a:cxn>
                <a:cxn ang="0">
                  <a:pos x="88" y="662"/>
                </a:cxn>
                <a:cxn ang="0">
                  <a:pos x="61" y="721"/>
                </a:cxn>
                <a:cxn ang="0">
                  <a:pos x="61" y="718"/>
                </a:cxn>
                <a:cxn ang="0">
                  <a:pos x="60" y="712"/>
                </a:cxn>
                <a:cxn ang="0">
                  <a:pos x="59" y="700"/>
                </a:cxn>
                <a:cxn ang="0">
                  <a:pos x="57" y="687"/>
                </a:cxn>
                <a:cxn ang="0">
                  <a:pos x="55" y="669"/>
                </a:cxn>
                <a:cxn ang="0">
                  <a:pos x="52" y="651"/>
                </a:cxn>
                <a:cxn ang="0">
                  <a:pos x="46" y="609"/>
                </a:cxn>
                <a:cxn ang="0">
                  <a:pos x="42" y="586"/>
                </a:cxn>
                <a:cxn ang="0">
                  <a:pos x="39" y="564"/>
                </a:cxn>
                <a:cxn ang="0">
                  <a:pos x="36" y="543"/>
                </a:cxn>
                <a:cxn ang="0">
                  <a:pos x="33" y="522"/>
                </a:cxn>
                <a:cxn ang="0">
                  <a:pos x="26" y="487"/>
                </a:cxn>
                <a:cxn ang="0">
                  <a:pos x="23" y="467"/>
                </a:cxn>
                <a:cxn ang="0">
                  <a:pos x="20" y="444"/>
                </a:cxn>
                <a:cxn ang="0">
                  <a:pos x="17" y="421"/>
                </a:cxn>
                <a:cxn ang="0">
                  <a:pos x="15" y="396"/>
                </a:cxn>
                <a:cxn ang="0">
                  <a:pos x="12" y="372"/>
                </a:cxn>
                <a:cxn ang="0">
                  <a:pos x="9" y="348"/>
                </a:cxn>
                <a:cxn ang="0">
                  <a:pos x="8" y="325"/>
                </a:cxn>
                <a:cxn ang="0">
                  <a:pos x="5" y="304"/>
                </a:cxn>
                <a:cxn ang="0">
                  <a:pos x="3" y="286"/>
                </a:cxn>
                <a:cxn ang="0">
                  <a:pos x="2" y="270"/>
                </a:cxn>
                <a:cxn ang="0">
                  <a:pos x="1" y="258"/>
                </a:cxn>
                <a:cxn ang="0">
                  <a:pos x="0" y="250"/>
                </a:cxn>
                <a:cxn ang="0">
                  <a:pos x="0" y="248"/>
                </a:cxn>
                <a:cxn ang="0">
                  <a:pos x="58" y="238"/>
                </a:cxn>
                <a:cxn ang="0">
                  <a:pos x="7" y="212"/>
                </a:cxn>
                <a:cxn ang="0">
                  <a:pos x="8" y="209"/>
                </a:cxn>
                <a:cxn ang="0">
                  <a:pos x="19" y="164"/>
                </a:cxn>
                <a:cxn ang="0">
                  <a:pos x="23" y="146"/>
                </a:cxn>
                <a:cxn ang="0">
                  <a:pos x="29" y="127"/>
                </a:cxn>
                <a:cxn ang="0">
                  <a:pos x="33" y="107"/>
                </a:cxn>
                <a:cxn ang="0">
                  <a:pos x="45" y="66"/>
                </a:cxn>
                <a:cxn ang="0">
                  <a:pos x="51" y="48"/>
                </a:cxn>
                <a:cxn ang="0">
                  <a:pos x="57" y="29"/>
                </a:cxn>
                <a:cxn ang="0">
                  <a:pos x="63" y="14"/>
                </a:cxn>
                <a:cxn ang="0">
                  <a:pos x="67" y="0"/>
                </a:cxn>
              </a:cxnLst>
              <a:rect l="0" t="0" r="r" b="b"/>
              <a:pathLst>
                <a:path w="163" h="721">
                  <a:moveTo>
                    <a:pt x="67" y="0"/>
                  </a:moveTo>
                  <a:lnTo>
                    <a:pt x="163" y="46"/>
                  </a:lnTo>
                  <a:lnTo>
                    <a:pt x="162" y="49"/>
                  </a:lnTo>
                  <a:lnTo>
                    <a:pt x="162" y="55"/>
                  </a:lnTo>
                  <a:lnTo>
                    <a:pt x="159" y="66"/>
                  </a:lnTo>
                  <a:lnTo>
                    <a:pt x="157" y="81"/>
                  </a:lnTo>
                  <a:lnTo>
                    <a:pt x="153" y="99"/>
                  </a:lnTo>
                  <a:lnTo>
                    <a:pt x="149" y="120"/>
                  </a:lnTo>
                  <a:lnTo>
                    <a:pt x="144" y="143"/>
                  </a:lnTo>
                  <a:lnTo>
                    <a:pt x="140" y="168"/>
                  </a:lnTo>
                  <a:lnTo>
                    <a:pt x="136" y="195"/>
                  </a:lnTo>
                  <a:lnTo>
                    <a:pt x="126" y="252"/>
                  </a:lnTo>
                  <a:lnTo>
                    <a:pt x="121" y="281"/>
                  </a:lnTo>
                  <a:lnTo>
                    <a:pt x="111" y="338"/>
                  </a:lnTo>
                  <a:lnTo>
                    <a:pt x="107" y="366"/>
                  </a:lnTo>
                  <a:lnTo>
                    <a:pt x="104" y="392"/>
                  </a:lnTo>
                  <a:lnTo>
                    <a:pt x="100" y="426"/>
                  </a:lnTo>
                  <a:lnTo>
                    <a:pt x="97" y="459"/>
                  </a:lnTo>
                  <a:lnTo>
                    <a:pt x="92" y="522"/>
                  </a:lnTo>
                  <a:lnTo>
                    <a:pt x="90" y="551"/>
                  </a:lnTo>
                  <a:lnTo>
                    <a:pt x="89" y="578"/>
                  </a:lnTo>
                  <a:lnTo>
                    <a:pt x="89" y="601"/>
                  </a:lnTo>
                  <a:lnTo>
                    <a:pt x="88" y="622"/>
                  </a:lnTo>
                  <a:lnTo>
                    <a:pt x="88" y="662"/>
                  </a:lnTo>
                  <a:lnTo>
                    <a:pt x="61" y="721"/>
                  </a:lnTo>
                  <a:lnTo>
                    <a:pt x="61" y="718"/>
                  </a:lnTo>
                  <a:lnTo>
                    <a:pt x="60" y="712"/>
                  </a:lnTo>
                  <a:lnTo>
                    <a:pt x="59" y="700"/>
                  </a:lnTo>
                  <a:lnTo>
                    <a:pt x="57" y="687"/>
                  </a:lnTo>
                  <a:lnTo>
                    <a:pt x="55" y="669"/>
                  </a:lnTo>
                  <a:lnTo>
                    <a:pt x="52" y="651"/>
                  </a:lnTo>
                  <a:lnTo>
                    <a:pt x="46" y="609"/>
                  </a:lnTo>
                  <a:lnTo>
                    <a:pt x="42" y="586"/>
                  </a:lnTo>
                  <a:lnTo>
                    <a:pt x="39" y="564"/>
                  </a:lnTo>
                  <a:lnTo>
                    <a:pt x="36" y="543"/>
                  </a:lnTo>
                  <a:lnTo>
                    <a:pt x="33" y="522"/>
                  </a:lnTo>
                  <a:lnTo>
                    <a:pt x="26" y="487"/>
                  </a:lnTo>
                  <a:lnTo>
                    <a:pt x="23" y="467"/>
                  </a:lnTo>
                  <a:lnTo>
                    <a:pt x="20" y="444"/>
                  </a:lnTo>
                  <a:lnTo>
                    <a:pt x="17" y="421"/>
                  </a:lnTo>
                  <a:lnTo>
                    <a:pt x="15" y="396"/>
                  </a:lnTo>
                  <a:lnTo>
                    <a:pt x="12" y="372"/>
                  </a:lnTo>
                  <a:lnTo>
                    <a:pt x="9" y="348"/>
                  </a:lnTo>
                  <a:lnTo>
                    <a:pt x="8" y="325"/>
                  </a:lnTo>
                  <a:lnTo>
                    <a:pt x="5" y="304"/>
                  </a:lnTo>
                  <a:lnTo>
                    <a:pt x="3" y="286"/>
                  </a:lnTo>
                  <a:lnTo>
                    <a:pt x="2" y="270"/>
                  </a:lnTo>
                  <a:lnTo>
                    <a:pt x="1" y="258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58" y="238"/>
                  </a:lnTo>
                  <a:lnTo>
                    <a:pt x="7" y="212"/>
                  </a:lnTo>
                  <a:lnTo>
                    <a:pt x="8" y="209"/>
                  </a:lnTo>
                  <a:lnTo>
                    <a:pt x="19" y="164"/>
                  </a:lnTo>
                  <a:lnTo>
                    <a:pt x="23" y="146"/>
                  </a:lnTo>
                  <a:lnTo>
                    <a:pt x="29" y="127"/>
                  </a:lnTo>
                  <a:lnTo>
                    <a:pt x="33" y="107"/>
                  </a:lnTo>
                  <a:lnTo>
                    <a:pt x="45" y="66"/>
                  </a:lnTo>
                  <a:lnTo>
                    <a:pt x="51" y="48"/>
                  </a:lnTo>
                  <a:lnTo>
                    <a:pt x="57" y="29"/>
                  </a:lnTo>
                  <a:lnTo>
                    <a:pt x="63" y="1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53"/>
            <p:cNvSpPr>
              <a:spLocks/>
            </p:cNvSpPr>
            <p:nvPr/>
          </p:nvSpPr>
          <p:spPr bwMode="auto">
            <a:xfrm>
              <a:off x="3157538" y="1612900"/>
              <a:ext cx="1041400" cy="904875"/>
            </a:xfrm>
            <a:custGeom>
              <a:avLst/>
              <a:gdLst/>
              <a:ahLst/>
              <a:cxnLst>
                <a:cxn ang="0">
                  <a:pos x="350" y="3"/>
                </a:cxn>
                <a:cxn ang="0">
                  <a:pos x="422" y="21"/>
                </a:cxn>
                <a:cxn ang="0">
                  <a:pos x="491" y="55"/>
                </a:cxn>
                <a:cxn ang="0">
                  <a:pos x="554" y="104"/>
                </a:cxn>
                <a:cxn ang="0">
                  <a:pos x="610" y="166"/>
                </a:cxn>
                <a:cxn ang="0">
                  <a:pos x="656" y="241"/>
                </a:cxn>
                <a:cxn ang="0">
                  <a:pos x="639" y="283"/>
                </a:cxn>
                <a:cxn ang="0">
                  <a:pos x="609" y="322"/>
                </a:cxn>
                <a:cxn ang="0">
                  <a:pos x="566" y="354"/>
                </a:cxn>
                <a:cxn ang="0">
                  <a:pos x="511" y="374"/>
                </a:cxn>
                <a:cxn ang="0">
                  <a:pos x="449" y="382"/>
                </a:cxn>
                <a:cxn ang="0">
                  <a:pos x="371" y="374"/>
                </a:cxn>
                <a:cxn ang="0">
                  <a:pos x="306" y="357"/>
                </a:cxn>
                <a:cxn ang="0">
                  <a:pos x="250" y="335"/>
                </a:cxn>
                <a:cxn ang="0">
                  <a:pos x="206" y="309"/>
                </a:cxn>
                <a:cxn ang="0">
                  <a:pos x="173" y="284"/>
                </a:cxn>
                <a:cxn ang="0">
                  <a:pos x="143" y="257"/>
                </a:cxn>
                <a:cxn ang="0">
                  <a:pos x="138" y="251"/>
                </a:cxn>
                <a:cxn ang="0">
                  <a:pos x="143" y="326"/>
                </a:cxn>
                <a:cxn ang="0">
                  <a:pos x="137" y="391"/>
                </a:cxn>
                <a:cxn ang="0">
                  <a:pos x="122" y="446"/>
                </a:cxn>
                <a:cxn ang="0">
                  <a:pos x="101" y="492"/>
                </a:cxn>
                <a:cxn ang="0">
                  <a:pos x="77" y="530"/>
                </a:cxn>
                <a:cxn ang="0">
                  <a:pos x="53" y="559"/>
                </a:cxn>
                <a:cxn ang="0">
                  <a:pos x="26" y="534"/>
                </a:cxn>
                <a:cxn ang="0">
                  <a:pos x="7" y="462"/>
                </a:cxn>
                <a:cxn ang="0">
                  <a:pos x="0" y="388"/>
                </a:cxn>
                <a:cxn ang="0">
                  <a:pos x="3" y="313"/>
                </a:cxn>
                <a:cxn ang="0">
                  <a:pos x="17" y="241"/>
                </a:cxn>
                <a:cxn ang="0">
                  <a:pos x="41" y="175"/>
                </a:cxn>
                <a:cxn ang="0">
                  <a:pos x="75" y="115"/>
                </a:cxn>
                <a:cxn ang="0">
                  <a:pos x="119" y="66"/>
                </a:cxn>
                <a:cxn ang="0">
                  <a:pos x="173" y="30"/>
                </a:cxn>
                <a:cxn ang="0">
                  <a:pos x="240" y="7"/>
                </a:cxn>
                <a:cxn ang="0">
                  <a:pos x="314" y="0"/>
                </a:cxn>
              </a:cxnLst>
              <a:rect l="0" t="0" r="r" b="b"/>
              <a:pathLst>
                <a:path w="656" h="570">
                  <a:moveTo>
                    <a:pt x="314" y="0"/>
                  </a:moveTo>
                  <a:lnTo>
                    <a:pt x="350" y="3"/>
                  </a:lnTo>
                  <a:lnTo>
                    <a:pt x="387" y="10"/>
                  </a:lnTo>
                  <a:lnTo>
                    <a:pt x="422" y="21"/>
                  </a:lnTo>
                  <a:lnTo>
                    <a:pt x="457" y="36"/>
                  </a:lnTo>
                  <a:lnTo>
                    <a:pt x="491" y="55"/>
                  </a:lnTo>
                  <a:lnTo>
                    <a:pt x="524" y="78"/>
                  </a:lnTo>
                  <a:lnTo>
                    <a:pt x="554" y="104"/>
                  </a:lnTo>
                  <a:lnTo>
                    <a:pt x="583" y="133"/>
                  </a:lnTo>
                  <a:lnTo>
                    <a:pt x="610" y="166"/>
                  </a:lnTo>
                  <a:lnTo>
                    <a:pt x="634" y="202"/>
                  </a:lnTo>
                  <a:lnTo>
                    <a:pt x="656" y="241"/>
                  </a:lnTo>
                  <a:lnTo>
                    <a:pt x="650" y="263"/>
                  </a:lnTo>
                  <a:lnTo>
                    <a:pt x="639" y="283"/>
                  </a:lnTo>
                  <a:lnTo>
                    <a:pt x="627" y="304"/>
                  </a:lnTo>
                  <a:lnTo>
                    <a:pt x="609" y="322"/>
                  </a:lnTo>
                  <a:lnTo>
                    <a:pt x="589" y="340"/>
                  </a:lnTo>
                  <a:lnTo>
                    <a:pt x="566" y="354"/>
                  </a:lnTo>
                  <a:lnTo>
                    <a:pt x="540" y="366"/>
                  </a:lnTo>
                  <a:lnTo>
                    <a:pt x="511" y="374"/>
                  </a:lnTo>
                  <a:lnTo>
                    <a:pt x="481" y="380"/>
                  </a:lnTo>
                  <a:lnTo>
                    <a:pt x="449" y="382"/>
                  </a:lnTo>
                  <a:lnTo>
                    <a:pt x="409" y="379"/>
                  </a:lnTo>
                  <a:lnTo>
                    <a:pt x="371" y="374"/>
                  </a:lnTo>
                  <a:lnTo>
                    <a:pt x="337" y="367"/>
                  </a:lnTo>
                  <a:lnTo>
                    <a:pt x="306" y="357"/>
                  </a:lnTo>
                  <a:lnTo>
                    <a:pt x="276" y="347"/>
                  </a:lnTo>
                  <a:lnTo>
                    <a:pt x="250" y="335"/>
                  </a:lnTo>
                  <a:lnTo>
                    <a:pt x="226" y="322"/>
                  </a:lnTo>
                  <a:lnTo>
                    <a:pt x="206" y="309"/>
                  </a:lnTo>
                  <a:lnTo>
                    <a:pt x="187" y="296"/>
                  </a:lnTo>
                  <a:lnTo>
                    <a:pt x="173" y="284"/>
                  </a:lnTo>
                  <a:lnTo>
                    <a:pt x="160" y="274"/>
                  </a:lnTo>
                  <a:lnTo>
                    <a:pt x="143" y="257"/>
                  </a:lnTo>
                  <a:lnTo>
                    <a:pt x="139" y="253"/>
                  </a:lnTo>
                  <a:lnTo>
                    <a:pt x="138" y="251"/>
                  </a:lnTo>
                  <a:lnTo>
                    <a:pt x="142" y="290"/>
                  </a:lnTo>
                  <a:lnTo>
                    <a:pt x="143" y="326"/>
                  </a:lnTo>
                  <a:lnTo>
                    <a:pt x="141" y="360"/>
                  </a:lnTo>
                  <a:lnTo>
                    <a:pt x="137" y="391"/>
                  </a:lnTo>
                  <a:lnTo>
                    <a:pt x="130" y="419"/>
                  </a:lnTo>
                  <a:lnTo>
                    <a:pt x="122" y="446"/>
                  </a:lnTo>
                  <a:lnTo>
                    <a:pt x="113" y="470"/>
                  </a:lnTo>
                  <a:lnTo>
                    <a:pt x="101" y="492"/>
                  </a:lnTo>
                  <a:lnTo>
                    <a:pt x="89" y="512"/>
                  </a:lnTo>
                  <a:lnTo>
                    <a:pt x="77" y="530"/>
                  </a:lnTo>
                  <a:lnTo>
                    <a:pt x="65" y="545"/>
                  </a:lnTo>
                  <a:lnTo>
                    <a:pt x="53" y="559"/>
                  </a:lnTo>
                  <a:lnTo>
                    <a:pt x="40" y="570"/>
                  </a:lnTo>
                  <a:lnTo>
                    <a:pt x="26" y="534"/>
                  </a:lnTo>
                  <a:lnTo>
                    <a:pt x="15" y="498"/>
                  </a:lnTo>
                  <a:lnTo>
                    <a:pt x="7" y="462"/>
                  </a:lnTo>
                  <a:lnTo>
                    <a:pt x="2" y="425"/>
                  </a:lnTo>
                  <a:lnTo>
                    <a:pt x="0" y="388"/>
                  </a:lnTo>
                  <a:lnTo>
                    <a:pt x="0" y="350"/>
                  </a:lnTo>
                  <a:lnTo>
                    <a:pt x="3" y="313"/>
                  </a:lnTo>
                  <a:lnTo>
                    <a:pt x="9" y="277"/>
                  </a:lnTo>
                  <a:lnTo>
                    <a:pt x="17" y="241"/>
                  </a:lnTo>
                  <a:lnTo>
                    <a:pt x="27" y="207"/>
                  </a:lnTo>
                  <a:lnTo>
                    <a:pt x="41" y="175"/>
                  </a:lnTo>
                  <a:lnTo>
                    <a:pt x="57" y="144"/>
                  </a:lnTo>
                  <a:lnTo>
                    <a:pt x="75" y="115"/>
                  </a:lnTo>
                  <a:lnTo>
                    <a:pt x="96" y="89"/>
                  </a:lnTo>
                  <a:lnTo>
                    <a:pt x="119" y="66"/>
                  </a:lnTo>
                  <a:lnTo>
                    <a:pt x="145" y="46"/>
                  </a:lnTo>
                  <a:lnTo>
                    <a:pt x="173" y="30"/>
                  </a:lnTo>
                  <a:lnTo>
                    <a:pt x="203" y="17"/>
                  </a:lnTo>
                  <a:lnTo>
                    <a:pt x="240" y="7"/>
                  </a:lnTo>
                  <a:lnTo>
                    <a:pt x="276" y="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54"/>
            <p:cNvSpPr>
              <a:spLocks/>
            </p:cNvSpPr>
            <p:nvPr/>
          </p:nvSpPr>
          <p:spPr bwMode="auto">
            <a:xfrm>
              <a:off x="3036888" y="4137025"/>
              <a:ext cx="28575" cy="3016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1"/>
                </a:cxn>
                <a:cxn ang="0">
                  <a:pos x="18" y="4"/>
                </a:cxn>
                <a:cxn ang="0">
                  <a:pos x="18" y="9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9" y="19"/>
                </a:cxn>
                <a:cxn ang="0">
                  <a:pos x="5" y="18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9" y="0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lnTo>
                    <a:pt x="14" y="1"/>
                  </a:lnTo>
                  <a:lnTo>
                    <a:pt x="18" y="4"/>
                  </a:lnTo>
                  <a:lnTo>
                    <a:pt x="18" y="9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2968625" y="4260850"/>
              <a:ext cx="28575" cy="3016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1"/>
                </a:cxn>
                <a:cxn ang="0">
                  <a:pos x="18" y="4"/>
                </a:cxn>
                <a:cxn ang="0">
                  <a:pos x="18" y="9"/>
                </a:cxn>
                <a:cxn ang="0">
                  <a:pos x="18" y="14"/>
                </a:cxn>
                <a:cxn ang="0">
                  <a:pos x="14" y="17"/>
                </a:cxn>
                <a:cxn ang="0">
                  <a:pos x="10" y="19"/>
                </a:cxn>
                <a:cxn ang="0">
                  <a:pos x="5" y="18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1" y="5"/>
                </a:cxn>
                <a:cxn ang="0">
                  <a:pos x="4" y="1"/>
                </a:cxn>
                <a:cxn ang="0">
                  <a:pos x="9" y="0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lnTo>
                    <a:pt x="14" y="1"/>
                  </a:lnTo>
                  <a:lnTo>
                    <a:pt x="18" y="4"/>
                  </a:lnTo>
                  <a:lnTo>
                    <a:pt x="18" y="9"/>
                  </a:lnTo>
                  <a:lnTo>
                    <a:pt x="18" y="14"/>
                  </a:lnTo>
                  <a:lnTo>
                    <a:pt x="14" y="17"/>
                  </a:lnTo>
                  <a:lnTo>
                    <a:pt x="10" y="19"/>
                  </a:lnTo>
                  <a:lnTo>
                    <a:pt x="5" y="18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4179888" y="2105025"/>
              <a:ext cx="79375" cy="5397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2"/>
                </a:cxn>
                <a:cxn ang="0">
                  <a:pos x="19" y="8"/>
                </a:cxn>
                <a:cxn ang="0">
                  <a:pos x="23" y="17"/>
                </a:cxn>
                <a:cxn ang="0">
                  <a:pos x="28" y="28"/>
                </a:cxn>
                <a:cxn ang="0">
                  <a:pos x="33" y="43"/>
                </a:cxn>
                <a:cxn ang="0">
                  <a:pos x="38" y="60"/>
                </a:cxn>
                <a:cxn ang="0">
                  <a:pos x="43" y="80"/>
                </a:cxn>
                <a:cxn ang="0">
                  <a:pos x="47" y="103"/>
                </a:cxn>
                <a:cxn ang="0">
                  <a:pos x="49" y="127"/>
                </a:cxn>
                <a:cxn ang="0">
                  <a:pos x="50" y="153"/>
                </a:cxn>
                <a:cxn ang="0">
                  <a:pos x="49" y="182"/>
                </a:cxn>
                <a:cxn ang="0">
                  <a:pos x="46" y="211"/>
                </a:cxn>
                <a:cxn ang="0">
                  <a:pos x="40" y="242"/>
                </a:cxn>
                <a:cxn ang="0">
                  <a:pos x="30" y="273"/>
                </a:cxn>
                <a:cxn ang="0">
                  <a:pos x="17" y="307"/>
                </a:cxn>
                <a:cxn ang="0">
                  <a:pos x="0" y="340"/>
                </a:cxn>
                <a:cxn ang="0">
                  <a:pos x="1" y="338"/>
                </a:cxn>
                <a:cxn ang="0">
                  <a:pos x="4" y="332"/>
                </a:cxn>
                <a:cxn ang="0">
                  <a:pos x="8" y="322"/>
                </a:cxn>
                <a:cxn ang="0">
                  <a:pos x="12" y="308"/>
                </a:cxn>
                <a:cxn ang="0">
                  <a:pos x="17" y="292"/>
                </a:cxn>
                <a:cxn ang="0">
                  <a:pos x="22" y="273"/>
                </a:cxn>
                <a:cxn ang="0">
                  <a:pos x="27" y="250"/>
                </a:cxn>
                <a:cxn ang="0">
                  <a:pos x="31" y="225"/>
                </a:cxn>
                <a:cxn ang="0">
                  <a:pos x="35" y="198"/>
                </a:cxn>
                <a:cxn ang="0">
                  <a:pos x="37" y="169"/>
                </a:cxn>
                <a:cxn ang="0">
                  <a:pos x="38" y="137"/>
                </a:cxn>
                <a:cxn ang="0">
                  <a:pos x="36" y="104"/>
                </a:cxn>
                <a:cxn ang="0">
                  <a:pos x="32" y="71"/>
                </a:cxn>
                <a:cxn ang="0">
                  <a:pos x="25" y="36"/>
                </a:cxn>
                <a:cxn ang="0">
                  <a:pos x="16" y="0"/>
                </a:cxn>
              </a:cxnLst>
              <a:rect l="0" t="0" r="r" b="b"/>
              <a:pathLst>
                <a:path w="50" h="340">
                  <a:moveTo>
                    <a:pt x="16" y="0"/>
                  </a:moveTo>
                  <a:lnTo>
                    <a:pt x="17" y="2"/>
                  </a:lnTo>
                  <a:lnTo>
                    <a:pt x="19" y="8"/>
                  </a:lnTo>
                  <a:lnTo>
                    <a:pt x="23" y="17"/>
                  </a:lnTo>
                  <a:lnTo>
                    <a:pt x="28" y="28"/>
                  </a:lnTo>
                  <a:lnTo>
                    <a:pt x="33" y="43"/>
                  </a:lnTo>
                  <a:lnTo>
                    <a:pt x="38" y="60"/>
                  </a:lnTo>
                  <a:lnTo>
                    <a:pt x="43" y="80"/>
                  </a:lnTo>
                  <a:lnTo>
                    <a:pt x="47" y="103"/>
                  </a:lnTo>
                  <a:lnTo>
                    <a:pt x="49" y="127"/>
                  </a:lnTo>
                  <a:lnTo>
                    <a:pt x="50" y="153"/>
                  </a:lnTo>
                  <a:lnTo>
                    <a:pt x="49" y="182"/>
                  </a:lnTo>
                  <a:lnTo>
                    <a:pt x="46" y="211"/>
                  </a:lnTo>
                  <a:lnTo>
                    <a:pt x="40" y="242"/>
                  </a:lnTo>
                  <a:lnTo>
                    <a:pt x="30" y="273"/>
                  </a:lnTo>
                  <a:lnTo>
                    <a:pt x="17" y="307"/>
                  </a:lnTo>
                  <a:lnTo>
                    <a:pt x="0" y="340"/>
                  </a:lnTo>
                  <a:lnTo>
                    <a:pt x="1" y="338"/>
                  </a:lnTo>
                  <a:lnTo>
                    <a:pt x="4" y="332"/>
                  </a:lnTo>
                  <a:lnTo>
                    <a:pt x="8" y="322"/>
                  </a:lnTo>
                  <a:lnTo>
                    <a:pt x="12" y="308"/>
                  </a:lnTo>
                  <a:lnTo>
                    <a:pt x="17" y="292"/>
                  </a:lnTo>
                  <a:lnTo>
                    <a:pt x="22" y="273"/>
                  </a:lnTo>
                  <a:lnTo>
                    <a:pt x="27" y="250"/>
                  </a:lnTo>
                  <a:lnTo>
                    <a:pt x="31" y="225"/>
                  </a:lnTo>
                  <a:lnTo>
                    <a:pt x="35" y="198"/>
                  </a:lnTo>
                  <a:lnTo>
                    <a:pt x="37" y="169"/>
                  </a:lnTo>
                  <a:lnTo>
                    <a:pt x="38" y="137"/>
                  </a:lnTo>
                  <a:lnTo>
                    <a:pt x="36" y="104"/>
                  </a:lnTo>
                  <a:lnTo>
                    <a:pt x="32" y="71"/>
                  </a:lnTo>
                  <a:lnTo>
                    <a:pt x="25" y="3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>
              <a:off x="3590925" y="1851025"/>
              <a:ext cx="487362" cy="320675"/>
            </a:xfrm>
            <a:custGeom>
              <a:avLst/>
              <a:gdLst/>
              <a:ahLst/>
              <a:cxnLst>
                <a:cxn ang="0">
                  <a:pos x="267" y="2"/>
                </a:cxn>
                <a:cxn ang="0">
                  <a:pos x="275" y="12"/>
                </a:cxn>
                <a:cxn ang="0">
                  <a:pos x="287" y="30"/>
                </a:cxn>
                <a:cxn ang="0">
                  <a:pos x="299" y="55"/>
                </a:cxn>
                <a:cxn ang="0">
                  <a:pos x="307" y="84"/>
                </a:cxn>
                <a:cxn ang="0">
                  <a:pos x="306" y="115"/>
                </a:cxn>
                <a:cxn ang="0">
                  <a:pos x="292" y="145"/>
                </a:cxn>
                <a:cxn ang="0">
                  <a:pos x="262" y="173"/>
                </a:cxn>
                <a:cxn ang="0">
                  <a:pos x="215" y="194"/>
                </a:cxn>
                <a:cxn ang="0">
                  <a:pos x="164" y="202"/>
                </a:cxn>
                <a:cxn ang="0">
                  <a:pos x="113" y="198"/>
                </a:cxn>
                <a:cxn ang="0">
                  <a:pos x="65" y="186"/>
                </a:cxn>
                <a:cxn ang="0">
                  <a:pos x="26" y="168"/>
                </a:cxn>
                <a:cxn ang="0">
                  <a:pos x="0" y="146"/>
                </a:cxn>
                <a:cxn ang="0">
                  <a:pos x="8" y="149"/>
                </a:cxn>
                <a:cxn ang="0">
                  <a:pos x="29" y="155"/>
                </a:cxn>
                <a:cxn ang="0">
                  <a:pos x="60" y="159"/>
                </a:cxn>
                <a:cxn ang="0">
                  <a:pos x="97" y="160"/>
                </a:cxn>
                <a:cxn ang="0">
                  <a:pos x="138" y="155"/>
                </a:cxn>
                <a:cxn ang="0">
                  <a:pos x="177" y="139"/>
                </a:cxn>
                <a:cxn ang="0">
                  <a:pos x="194" y="127"/>
                </a:cxn>
                <a:cxn ang="0">
                  <a:pos x="179" y="128"/>
                </a:cxn>
                <a:cxn ang="0">
                  <a:pos x="157" y="125"/>
                </a:cxn>
                <a:cxn ang="0">
                  <a:pos x="128" y="117"/>
                </a:cxn>
                <a:cxn ang="0">
                  <a:pos x="101" y="100"/>
                </a:cxn>
                <a:cxn ang="0">
                  <a:pos x="92" y="88"/>
                </a:cxn>
                <a:cxn ang="0">
                  <a:pos x="104" y="90"/>
                </a:cxn>
                <a:cxn ang="0">
                  <a:pos x="151" y="90"/>
                </a:cxn>
                <a:cxn ang="0">
                  <a:pos x="181" y="86"/>
                </a:cxn>
                <a:cxn ang="0">
                  <a:pos x="210" y="77"/>
                </a:cxn>
                <a:cxn ang="0">
                  <a:pos x="236" y="60"/>
                </a:cxn>
                <a:cxn ang="0">
                  <a:pos x="255" y="35"/>
                </a:cxn>
                <a:cxn ang="0">
                  <a:pos x="266" y="0"/>
                </a:cxn>
              </a:cxnLst>
              <a:rect l="0" t="0" r="r" b="b"/>
              <a:pathLst>
                <a:path w="307" h="202">
                  <a:moveTo>
                    <a:pt x="266" y="0"/>
                  </a:moveTo>
                  <a:lnTo>
                    <a:pt x="267" y="2"/>
                  </a:lnTo>
                  <a:lnTo>
                    <a:pt x="270" y="6"/>
                  </a:lnTo>
                  <a:lnTo>
                    <a:pt x="275" y="12"/>
                  </a:lnTo>
                  <a:lnTo>
                    <a:pt x="281" y="21"/>
                  </a:lnTo>
                  <a:lnTo>
                    <a:pt x="287" y="30"/>
                  </a:lnTo>
                  <a:lnTo>
                    <a:pt x="294" y="42"/>
                  </a:lnTo>
                  <a:lnTo>
                    <a:pt x="299" y="55"/>
                  </a:lnTo>
                  <a:lnTo>
                    <a:pt x="303" y="69"/>
                  </a:lnTo>
                  <a:lnTo>
                    <a:pt x="307" y="84"/>
                  </a:lnTo>
                  <a:lnTo>
                    <a:pt x="307" y="99"/>
                  </a:lnTo>
                  <a:lnTo>
                    <a:pt x="306" y="115"/>
                  </a:lnTo>
                  <a:lnTo>
                    <a:pt x="301" y="130"/>
                  </a:lnTo>
                  <a:lnTo>
                    <a:pt x="292" y="145"/>
                  </a:lnTo>
                  <a:lnTo>
                    <a:pt x="279" y="159"/>
                  </a:lnTo>
                  <a:lnTo>
                    <a:pt x="262" y="173"/>
                  </a:lnTo>
                  <a:lnTo>
                    <a:pt x="239" y="185"/>
                  </a:lnTo>
                  <a:lnTo>
                    <a:pt x="215" y="194"/>
                  </a:lnTo>
                  <a:lnTo>
                    <a:pt x="190" y="199"/>
                  </a:lnTo>
                  <a:lnTo>
                    <a:pt x="164" y="202"/>
                  </a:lnTo>
                  <a:lnTo>
                    <a:pt x="138" y="201"/>
                  </a:lnTo>
                  <a:lnTo>
                    <a:pt x="113" y="198"/>
                  </a:lnTo>
                  <a:lnTo>
                    <a:pt x="88" y="193"/>
                  </a:lnTo>
                  <a:lnTo>
                    <a:pt x="65" y="186"/>
                  </a:lnTo>
                  <a:lnTo>
                    <a:pt x="45" y="178"/>
                  </a:lnTo>
                  <a:lnTo>
                    <a:pt x="26" y="168"/>
                  </a:lnTo>
                  <a:lnTo>
                    <a:pt x="11" y="158"/>
                  </a:lnTo>
                  <a:lnTo>
                    <a:pt x="0" y="146"/>
                  </a:lnTo>
                  <a:lnTo>
                    <a:pt x="3" y="147"/>
                  </a:lnTo>
                  <a:lnTo>
                    <a:pt x="8" y="149"/>
                  </a:lnTo>
                  <a:lnTo>
                    <a:pt x="17" y="151"/>
                  </a:lnTo>
                  <a:lnTo>
                    <a:pt x="29" y="155"/>
                  </a:lnTo>
                  <a:lnTo>
                    <a:pt x="44" y="157"/>
                  </a:lnTo>
                  <a:lnTo>
                    <a:pt x="60" y="159"/>
                  </a:lnTo>
                  <a:lnTo>
                    <a:pt x="79" y="160"/>
                  </a:lnTo>
                  <a:lnTo>
                    <a:pt x="97" y="160"/>
                  </a:lnTo>
                  <a:lnTo>
                    <a:pt x="118" y="159"/>
                  </a:lnTo>
                  <a:lnTo>
                    <a:pt x="138" y="155"/>
                  </a:lnTo>
                  <a:lnTo>
                    <a:pt x="158" y="149"/>
                  </a:lnTo>
                  <a:lnTo>
                    <a:pt x="177" y="139"/>
                  </a:lnTo>
                  <a:lnTo>
                    <a:pt x="195" y="127"/>
                  </a:lnTo>
                  <a:lnTo>
                    <a:pt x="194" y="127"/>
                  </a:lnTo>
                  <a:lnTo>
                    <a:pt x="188" y="128"/>
                  </a:lnTo>
                  <a:lnTo>
                    <a:pt x="179" y="128"/>
                  </a:lnTo>
                  <a:lnTo>
                    <a:pt x="169" y="127"/>
                  </a:lnTo>
                  <a:lnTo>
                    <a:pt x="157" y="125"/>
                  </a:lnTo>
                  <a:lnTo>
                    <a:pt x="143" y="122"/>
                  </a:lnTo>
                  <a:lnTo>
                    <a:pt x="128" y="117"/>
                  </a:lnTo>
                  <a:lnTo>
                    <a:pt x="114" y="110"/>
                  </a:lnTo>
                  <a:lnTo>
                    <a:pt x="101" y="100"/>
                  </a:lnTo>
                  <a:lnTo>
                    <a:pt x="90" y="88"/>
                  </a:lnTo>
                  <a:lnTo>
                    <a:pt x="92" y="88"/>
                  </a:lnTo>
                  <a:lnTo>
                    <a:pt x="97" y="89"/>
                  </a:lnTo>
                  <a:lnTo>
                    <a:pt x="104" y="90"/>
                  </a:lnTo>
                  <a:lnTo>
                    <a:pt x="113" y="90"/>
                  </a:lnTo>
                  <a:lnTo>
                    <a:pt x="151" y="90"/>
                  </a:lnTo>
                  <a:lnTo>
                    <a:pt x="165" y="89"/>
                  </a:lnTo>
                  <a:lnTo>
                    <a:pt x="181" y="86"/>
                  </a:lnTo>
                  <a:lnTo>
                    <a:pt x="195" y="82"/>
                  </a:lnTo>
                  <a:lnTo>
                    <a:pt x="210" y="77"/>
                  </a:lnTo>
                  <a:lnTo>
                    <a:pt x="224" y="69"/>
                  </a:lnTo>
                  <a:lnTo>
                    <a:pt x="236" y="60"/>
                  </a:lnTo>
                  <a:lnTo>
                    <a:pt x="247" y="49"/>
                  </a:lnTo>
                  <a:lnTo>
                    <a:pt x="255" y="35"/>
                  </a:lnTo>
                  <a:lnTo>
                    <a:pt x="262" y="19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3636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Freeform 58"/>
            <p:cNvSpPr>
              <a:spLocks/>
            </p:cNvSpPr>
            <p:nvPr/>
          </p:nvSpPr>
          <p:spPr bwMode="auto">
            <a:xfrm>
              <a:off x="2398713" y="4640263"/>
              <a:ext cx="250825" cy="22066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58" y="117"/>
                </a:cxn>
                <a:cxn ang="0">
                  <a:pos x="133" y="139"/>
                </a:cxn>
                <a:cxn ang="0">
                  <a:pos x="0" y="21"/>
                </a:cxn>
                <a:cxn ang="0">
                  <a:pos x="24" y="0"/>
                </a:cxn>
              </a:cxnLst>
              <a:rect l="0" t="0" r="r" b="b"/>
              <a:pathLst>
                <a:path w="158" h="139">
                  <a:moveTo>
                    <a:pt x="24" y="0"/>
                  </a:moveTo>
                  <a:lnTo>
                    <a:pt x="158" y="117"/>
                  </a:lnTo>
                  <a:lnTo>
                    <a:pt x="133" y="139"/>
                  </a:lnTo>
                  <a:lnTo>
                    <a:pt x="0" y="2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2771775" y="4498975"/>
              <a:ext cx="173037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" y="40"/>
                </a:cxn>
                <a:cxn ang="0">
                  <a:pos x="86" y="60"/>
                </a:cxn>
                <a:cxn ang="0">
                  <a:pos x="0" y="0"/>
                </a:cxn>
              </a:cxnLst>
              <a:rect l="0" t="0" r="r" b="b"/>
              <a:pathLst>
                <a:path w="109" h="60">
                  <a:moveTo>
                    <a:pt x="0" y="0"/>
                  </a:moveTo>
                  <a:lnTo>
                    <a:pt x="109" y="40"/>
                  </a:lnTo>
                  <a:lnTo>
                    <a:pt x="86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771181" y="1647844"/>
            <a:ext cx="2273589" cy="1418143"/>
            <a:chOff x="2460694" y="1054743"/>
            <a:chExt cx="3030663" cy="1890367"/>
          </a:xfrm>
        </p:grpSpPr>
        <p:sp>
          <p:nvSpPr>
            <p:cNvPr id="51" name="TextBox 50"/>
            <p:cNvSpPr txBox="1"/>
            <p:nvPr/>
          </p:nvSpPr>
          <p:spPr>
            <a:xfrm>
              <a:off x="2460694" y="2575874"/>
              <a:ext cx="361543" cy="369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41466" y="1054743"/>
              <a:ext cx="2849891" cy="104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bridge begins at the top of the organization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98601" y="2467486"/>
            <a:ext cx="3477235" cy="783166"/>
            <a:chOff x="39446" y="2147317"/>
            <a:chExt cx="4635102" cy="1043951"/>
          </a:xfrm>
        </p:grpSpPr>
        <p:sp>
          <p:nvSpPr>
            <p:cNvPr id="55" name="TextBox 54"/>
            <p:cNvSpPr txBox="1"/>
            <p:nvPr/>
          </p:nvSpPr>
          <p:spPr>
            <a:xfrm>
              <a:off x="39446" y="2575874"/>
              <a:ext cx="4635102" cy="615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experience growth and create </a:t>
              </a:r>
            </a:p>
            <a:p>
              <a:pPr algn="ctr"/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experiences that nurture a diverse environment.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27744" y="2147317"/>
              <a:ext cx="2849891" cy="430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opportunities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8F747BB-EEA2-442B-9262-E46346EA418A}"/>
              </a:ext>
            </a:extLst>
          </p:cNvPr>
          <p:cNvGrpSpPr/>
          <p:nvPr/>
        </p:nvGrpSpPr>
        <p:grpSpPr>
          <a:xfrm>
            <a:off x="-4140" y="2419641"/>
            <a:ext cx="3207189" cy="1311220"/>
            <a:chOff x="-9526" y="4124325"/>
            <a:chExt cx="4275139" cy="1747838"/>
          </a:xfrm>
        </p:grpSpPr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60A7411-4703-42D2-A262-84DF302A1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26" y="4743450"/>
              <a:ext cx="3667126" cy="1128713"/>
            </a:xfrm>
            <a:custGeom>
              <a:avLst/>
              <a:gdLst>
                <a:gd name="T0" fmla="*/ 0 w 1536"/>
                <a:gd name="T1" fmla="*/ 471 h 471"/>
                <a:gd name="T2" fmla="*/ 1 w 1536"/>
                <a:gd name="T3" fmla="*/ 425 h 471"/>
                <a:gd name="T4" fmla="*/ 489 w 1536"/>
                <a:gd name="T5" fmla="*/ 406 h 471"/>
                <a:gd name="T6" fmla="*/ 770 w 1536"/>
                <a:gd name="T7" fmla="*/ 370 h 471"/>
                <a:gd name="T8" fmla="*/ 1205 w 1536"/>
                <a:gd name="T9" fmla="*/ 169 h 471"/>
                <a:gd name="T10" fmla="*/ 1520 w 1536"/>
                <a:gd name="T11" fmla="*/ 0 h 471"/>
                <a:gd name="T12" fmla="*/ 1536 w 1536"/>
                <a:gd name="T13" fmla="*/ 43 h 471"/>
                <a:gd name="T14" fmla="*/ 1184 w 1536"/>
                <a:gd name="T15" fmla="*/ 231 h 471"/>
                <a:gd name="T16" fmla="*/ 896 w 1536"/>
                <a:gd name="T17" fmla="*/ 365 h 471"/>
                <a:gd name="T18" fmla="*/ 692 w 1536"/>
                <a:gd name="T19" fmla="*/ 431 h 471"/>
                <a:gd name="T20" fmla="*/ 323 w 1536"/>
                <a:gd name="T21" fmla="*/ 454 h 471"/>
                <a:gd name="T22" fmla="*/ 0 w 1536"/>
                <a:gd name="T2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6" h="471">
                  <a:moveTo>
                    <a:pt x="0" y="471"/>
                  </a:move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416" y="411"/>
                    <a:pt x="489" y="406"/>
                  </a:cubicBezTo>
                  <a:cubicBezTo>
                    <a:pt x="562" y="402"/>
                    <a:pt x="663" y="406"/>
                    <a:pt x="770" y="370"/>
                  </a:cubicBezTo>
                  <a:cubicBezTo>
                    <a:pt x="877" y="334"/>
                    <a:pt x="1205" y="169"/>
                    <a:pt x="1205" y="169"/>
                  </a:cubicBezTo>
                  <a:cubicBezTo>
                    <a:pt x="1520" y="0"/>
                    <a:pt x="1520" y="0"/>
                    <a:pt x="1520" y="0"/>
                  </a:cubicBezTo>
                  <a:cubicBezTo>
                    <a:pt x="1536" y="43"/>
                    <a:pt x="1536" y="43"/>
                    <a:pt x="1536" y="43"/>
                  </a:cubicBezTo>
                  <a:cubicBezTo>
                    <a:pt x="1184" y="231"/>
                    <a:pt x="1184" y="231"/>
                    <a:pt x="1184" y="231"/>
                  </a:cubicBezTo>
                  <a:cubicBezTo>
                    <a:pt x="1184" y="231"/>
                    <a:pt x="946" y="349"/>
                    <a:pt x="896" y="365"/>
                  </a:cubicBezTo>
                  <a:cubicBezTo>
                    <a:pt x="845" y="381"/>
                    <a:pt x="780" y="415"/>
                    <a:pt x="692" y="431"/>
                  </a:cubicBezTo>
                  <a:cubicBezTo>
                    <a:pt x="603" y="448"/>
                    <a:pt x="381" y="452"/>
                    <a:pt x="323" y="454"/>
                  </a:cubicBezTo>
                  <a:cubicBezTo>
                    <a:pt x="264" y="457"/>
                    <a:pt x="0" y="471"/>
                    <a:pt x="0" y="47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3696DE54-5DFB-4778-9D02-0055E001D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26" y="4124325"/>
              <a:ext cx="4229101" cy="1658938"/>
            </a:xfrm>
            <a:custGeom>
              <a:avLst/>
              <a:gdLst>
                <a:gd name="T0" fmla="*/ 0 w 1771"/>
                <a:gd name="T1" fmla="*/ 524 h 692"/>
                <a:gd name="T2" fmla="*/ 532 w 1771"/>
                <a:gd name="T3" fmla="*/ 500 h 692"/>
                <a:gd name="T4" fmla="*/ 836 w 1771"/>
                <a:gd name="T5" fmla="*/ 449 h 692"/>
                <a:gd name="T6" fmla="*/ 1469 w 1771"/>
                <a:gd name="T7" fmla="*/ 98 h 692"/>
                <a:gd name="T8" fmla="*/ 1451 w 1771"/>
                <a:gd name="T9" fmla="*/ 47 h 692"/>
                <a:gd name="T10" fmla="*/ 1771 w 1771"/>
                <a:gd name="T11" fmla="*/ 0 h 692"/>
                <a:gd name="T12" fmla="*/ 1540 w 1771"/>
                <a:gd name="T13" fmla="*/ 328 h 692"/>
                <a:gd name="T14" fmla="*/ 1519 w 1771"/>
                <a:gd name="T15" fmla="*/ 268 h 692"/>
                <a:gd name="T16" fmla="*/ 1035 w 1771"/>
                <a:gd name="T17" fmla="*/ 524 h 692"/>
                <a:gd name="T18" fmla="*/ 724 w 1771"/>
                <a:gd name="T19" fmla="*/ 650 h 692"/>
                <a:gd name="T20" fmla="*/ 509 w 1771"/>
                <a:gd name="T21" fmla="*/ 670 h 692"/>
                <a:gd name="T22" fmla="*/ 0 w 1771"/>
                <a:gd name="T23" fmla="*/ 692 h 692"/>
                <a:gd name="T24" fmla="*/ 0 w 1771"/>
                <a:gd name="T25" fmla="*/ 663 h 692"/>
                <a:gd name="T26" fmla="*/ 0 w 1771"/>
                <a:gd name="T27" fmla="*/ 524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1" h="692">
                  <a:moveTo>
                    <a:pt x="0" y="524"/>
                  </a:moveTo>
                  <a:cubicBezTo>
                    <a:pt x="532" y="500"/>
                    <a:pt x="532" y="500"/>
                    <a:pt x="532" y="500"/>
                  </a:cubicBezTo>
                  <a:cubicBezTo>
                    <a:pt x="532" y="500"/>
                    <a:pt x="711" y="499"/>
                    <a:pt x="836" y="449"/>
                  </a:cubicBezTo>
                  <a:cubicBezTo>
                    <a:pt x="961" y="399"/>
                    <a:pt x="1469" y="98"/>
                    <a:pt x="1469" y="98"/>
                  </a:cubicBezTo>
                  <a:cubicBezTo>
                    <a:pt x="1451" y="47"/>
                    <a:pt x="1451" y="47"/>
                    <a:pt x="1451" y="47"/>
                  </a:cubicBezTo>
                  <a:cubicBezTo>
                    <a:pt x="1771" y="0"/>
                    <a:pt x="1771" y="0"/>
                    <a:pt x="1771" y="0"/>
                  </a:cubicBezTo>
                  <a:cubicBezTo>
                    <a:pt x="1540" y="328"/>
                    <a:pt x="1540" y="328"/>
                    <a:pt x="1540" y="328"/>
                  </a:cubicBezTo>
                  <a:cubicBezTo>
                    <a:pt x="1519" y="268"/>
                    <a:pt x="1519" y="268"/>
                    <a:pt x="1519" y="268"/>
                  </a:cubicBezTo>
                  <a:cubicBezTo>
                    <a:pt x="1035" y="524"/>
                    <a:pt x="1035" y="524"/>
                    <a:pt x="1035" y="524"/>
                  </a:cubicBezTo>
                  <a:cubicBezTo>
                    <a:pt x="1035" y="524"/>
                    <a:pt x="813" y="633"/>
                    <a:pt x="724" y="650"/>
                  </a:cubicBezTo>
                  <a:cubicBezTo>
                    <a:pt x="635" y="667"/>
                    <a:pt x="680" y="667"/>
                    <a:pt x="509" y="670"/>
                  </a:cubicBezTo>
                  <a:cubicBezTo>
                    <a:pt x="338" y="673"/>
                    <a:pt x="0" y="692"/>
                    <a:pt x="0" y="692"/>
                  </a:cubicBezTo>
                  <a:cubicBezTo>
                    <a:pt x="0" y="663"/>
                    <a:pt x="0" y="663"/>
                    <a:pt x="0" y="663"/>
                  </a:cubicBezTo>
                  <a:lnTo>
                    <a:pt x="0" y="5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3AEBBDC-0B07-403D-9230-C6C188513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300" y="4124325"/>
              <a:ext cx="595313" cy="865188"/>
            </a:xfrm>
            <a:custGeom>
              <a:avLst/>
              <a:gdLst>
                <a:gd name="T0" fmla="*/ 346 w 375"/>
                <a:gd name="T1" fmla="*/ 0 h 545"/>
                <a:gd name="T2" fmla="*/ 375 w 375"/>
                <a:gd name="T3" fmla="*/ 49 h 545"/>
                <a:gd name="T4" fmla="*/ 39 w 375"/>
                <a:gd name="T5" fmla="*/ 545 h 545"/>
                <a:gd name="T6" fmla="*/ 0 w 375"/>
                <a:gd name="T7" fmla="*/ 494 h 545"/>
                <a:gd name="T8" fmla="*/ 346 w 375"/>
                <a:gd name="T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545">
                  <a:moveTo>
                    <a:pt x="346" y="0"/>
                  </a:moveTo>
                  <a:lnTo>
                    <a:pt x="375" y="49"/>
                  </a:lnTo>
                  <a:lnTo>
                    <a:pt x="39" y="545"/>
                  </a:lnTo>
                  <a:lnTo>
                    <a:pt x="0" y="49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1060D58-C914-410D-8F43-6BD228E7089B}"/>
              </a:ext>
            </a:extLst>
          </p:cNvPr>
          <p:cNvGrpSpPr/>
          <p:nvPr/>
        </p:nvGrpSpPr>
        <p:grpSpPr>
          <a:xfrm>
            <a:off x="8368465" y="3367424"/>
            <a:ext cx="685925" cy="1653155"/>
            <a:chOff x="10680418" y="3210428"/>
            <a:chExt cx="848688" cy="2203633"/>
          </a:xfrm>
        </p:grpSpPr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D0334451-DFE3-4DB5-9CD1-502FAF8DF258}"/>
                </a:ext>
              </a:extLst>
            </p:cNvPr>
            <p:cNvSpPr/>
            <p:nvPr/>
          </p:nvSpPr>
          <p:spPr>
            <a:xfrm rot="5400000">
              <a:off x="10645200" y="3310745"/>
              <a:ext cx="984223" cy="783589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4FB6DF0-053B-4320-AA5F-051B813C9E71}"/>
                </a:ext>
              </a:extLst>
            </p:cNvPr>
            <p:cNvSpPr/>
            <p:nvPr/>
          </p:nvSpPr>
          <p:spPr>
            <a:xfrm>
              <a:off x="10680418" y="3216468"/>
              <a:ext cx="74891" cy="219759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3522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mall, sitting, holding, table&#10;&#10;Description automatically generated">
            <a:extLst>
              <a:ext uri="{FF2B5EF4-FFF2-40B4-BE49-F238E27FC236}">
                <a16:creationId xmlns:a16="http://schemas.microsoft.com/office/drawing/2014/main" id="{ED914032-B7AD-450A-9F24-C010E6A4A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r="8145" b="-2"/>
          <a:stretch/>
        </p:blipFill>
        <p:spPr>
          <a:xfrm>
            <a:off x="20" y="-17834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050042-B695-49A9-8AEC-86E2DC9D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507223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dirty="0">
                <a:solidFill>
                  <a:srgbClr val="FFFFFF"/>
                </a:solidFill>
                <a:cs typeface="+mj-cs"/>
              </a:rPr>
              <a:t>What did you discover?</a:t>
            </a:r>
          </a:p>
        </p:txBody>
      </p:sp>
    </p:spTree>
    <p:extLst>
      <p:ext uri="{BB962C8B-B14F-4D97-AF65-F5344CB8AC3E}">
        <p14:creationId xmlns:p14="http://schemas.microsoft.com/office/powerpoint/2010/main" val="1576906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2505DBE9BE454D8D2D46122FD86BD3" ma:contentTypeVersion="12" ma:contentTypeDescription="Create a new document." ma:contentTypeScope="" ma:versionID="d52ba7ea32942f84d994952bfa597880">
  <xsd:schema xmlns:xsd="http://www.w3.org/2001/XMLSchema" xmlns:xs="http://www.w3.org/2001/XMLSchema" xmlns:p="http://schemas.microsoft.com/office/2006/metadata/properties" xmlns:ns2="aab3dce3-c1cf-4eaf-b984-00438dab340e" xmlns:ns3="f26e99e0-2636-4021-a373-e5b1f72aded2" targetNamespace="http://schemas.microsoft.com/office/2006/metadata/properties" ma:root="true" ma:fieldsID="9a77270261b99b1f3de77c936261d50d" ns2:_="" ns3:_="">
    <xsd:import namespace="aab3dce3-c1cf-4eaf-b984-00438dab340e"/>
    <xsd:import namespace="f26e99e0-2636-4021-a373-e5b1f72ad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3dce3-c1cf-4eaf-b984-00438dab3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e99e0-2636-4021-a373-e5b1f72ad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16E098-F450-4844-B045-C94C46EC0F88}"/>
</file>

<file path=customXml/itemProps2.xml><?xml version="1.0" encoding="utf-8"?>
<ds:datastoreItem xmlns:ds="http://schemas.openxmlformats.org/officeDocument/2006/customXml" ds:itemID="{D8B194A1-E0C6-4426-987A-407AC24FFE7F}"/>
</file>

<file path=customXml/itemProps3.xml><?xml version="1.0" encoding="utf-8"?>
<ds:datastoreItem xmlns:ds="http://schemas.openxmlformats.org/officeDocument/2006/customXml" ds:itemID="{E7E389CD-9DDC-4C33-8AA8-5E5FE89D4C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262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Lato</vt:lpstr>
      <vt:lpstr>Lato Black</vt:lpstr>
      <vt:lpstr>Times New Roman</vt:lpstr>
      <vt:lpstr>Office Theme</vt:lpstr>
      <vt:lpstr>PowerPoint Presentation</vt:lpstr>
      <vt:lpstr>Bridging the Gap of Diversity</vt:lpstr>
      <vt:lpstr>PowerPoint Presentation</vt:lpstr>
      <vt:lpstr>Overcoming Diversity Challenges </vt:lpstr>
      <vt:lpstr>Overcoming Challenges with Diversity</vt:lpstr>
      <vt:lpstr>What can we do to Bridge the Gap?</vt:lpstr>
      <vt:lpstr>Without planning it could be a dangerous crossing.</vt:lpstr>
      <vt:lpstr>Bridging the Gap </vt:lpstr>
      <vt:lpstr>What did you discover?</vt:lpstr>
      <vt:lpstr>Self analysis activity</vt:lpstr>
      <vt:lpstr> Blue – Hispanic Latino  Yellow – Black or African American Purple – Asian Red – Caucasian White Green - Other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Shank</dc:creator>
  <cp:lastModifiedBy>Margaret McAlister</cp:lastModifiedBy>
  <cp:revision>4</cp:revision>
  <dcterms:created xsi:type="dcterms:W3CDTF">2020-05-29T18:24:43Z</dcterms:created>
  <dcterms:modified xsi:type="dcterms:W3CDTF">2020-05-29T20:48:53Z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0x010100FB2505DBE9BE454D8D2D46122FD86BD3</vt:lpwstr>
  </property>
</Properties>
</file>