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3D312-FCA6-4A70-964F-4855E1F6F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60A1A-13AC-43C5-AE67-F1A58737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1D414-5DEC-4338-9B03-2327CD38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29-EBBF-46E7-ABF8-2B9EFEFF610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8B7B4-93E8-4C30-B671-4426016C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16675-CB6B-44B7-AA9D-92E72B885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E1786-CC76-42D7-A020-CF5F0A96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9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07436-F2E2-4585-918C-3C31D3962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E59145-65C6-4ED6-91C1-783B56BD2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3C968-CEA4-4F40-AF66-E59809607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29-EBBF-46E7-ABF8-2B9EFEFF610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F4023-B6A2-4F0F-A413-296F0883A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443ED-CC67-443D-AA2E-E4C15E78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E1786-CC76-42D7-A020-CF5F0A96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5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6647AD-E368-4D49-A916-845B41E62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B1CDA0-BBEB-474B-99AD-FF064249B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D5BDF-3D30-4BEE-998A-7090CFEB3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29-EBBF-46E7-ABF8-2B9EFEFF610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DF24A-C5F2-4A52-9642-5A97915B3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8AB49-E2E6-49F9-98A0-7BD5D97BC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E1786-CC76-42D7-A020-CF5F0A96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40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0292F-9F01-4752-8865-A9689C083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EC271-5CAB-4DD3-9FA5-6B3E2FCDB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76904-7195-4967-A962-FE1468DC7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29-EBBF-46E7-ABF8-2B9EFEFF610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491B8-2AD6-429A-AE1A-CCFBBB8F0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72239-7606-463B-BF49-7175C412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E1786-CC76-42D7-A020-CF5F0A96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3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B21BB-3874-41E3-B8C1-144AF82C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C40912-CC82-44AA-9B21-367710A9F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11676-21C9-41B8-A996-A9ED64AA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29-EBBF-46E7-ABF8-2B9EFEFF610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5EE32-97DF-4813-9892-BD7967334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52BED-04F9-4AFD-937E-B0DB529C7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E1786-CC76-42D7-A020-CF5F0A96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5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64011-1FE5-4B1F-836C-ED171B096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302A6-929F-4290-8B6B-9475969AC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9E677-D706-4BDD-BB40-E4E2AD238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7B2CA-4EFE-4B4F-9107-5FE8B72C9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29-EBBF-46E7-ABF8-2B9EFEFF610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F1F3A-2DE3-44CB-8EE9-67F818313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E9FD1-C8C7-4185-9034-4E019A228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E1786-CC76-42D7-A020-CF5F0A96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66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FB825-1EA5-4D24-82CB-51619016E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9EE60-C4F5-4299-A86A-A20F31E12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318C0-BE93-4CF7-ABDE-649D9CC7E0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F7DE2A-9D60-4B52-AE77-C8055DA40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40880A-D8A4-450E-B78E-60EF148D3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9A0926-4214-4A81-9250-F52B2BA50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29-EBBF-46E7-ABF8-2B9EFEFF610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D6AFA-91B7-47F2-B414-30DA2E4D2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CEB5F-7C0B-4EF5-9795-2D5D17FDE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E1786-CC76-42D7-A020-CF5F0A96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79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A836B-E171-4682-B64B-9AD355026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5BBFB6-B413-4BCE-9D26-24F6925F7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29-EBBF-46E7-ABF8-2B9EFEFF610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30D88F-7CB1-48FA-89EB-849ED59F8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68129E-6F67-4946-9DCA-51C5A76F4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E1786-CC76-42D7-A020-CF5F0A96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9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AB62CA-A31A-4B72-96B2-46266F302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29-EBBF-46E7-ABF8-2B9EFEFF610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63337F-5620-4953-98F4-6FA2C2D23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0D096-0130-402D-A83A-380EB69B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E1786-CC76-42D7-A020-CF5F0A96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FEE0E-A5EC-43E0-8FA8-8E2BED7F4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284FD-5D7C-4844-BE90-7F0B499BA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2281B-2742-4535-A532-CBEE0DA74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A70F5-9432-4F06-948F-8659279CF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29-EBBF-46E7-ABF8-2B9EFEFF610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652AE-6F30-44F8-8AF3-850E46F8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C5FB9-ACCB-43E8-892F-E90E10FC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E1786-CC76-42D7-A020-CF5F0A96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1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BCD78-374A-4D8E-AEA7-2952C19A6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B5F061-A036-4EB6-97E5-BFDD01EBF5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16933-A90F-44B4-A759-1B3CC3DD0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75AA5-8468-422F-A070-DEC3FCA0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29-EBBF-46E7-ABF8-2B9EFEFF610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07EC97-69B3-4222-9882-4FFBCFC7E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335AC-28D8-4B55-95B4-1881D5EA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E1786-CC76-42D7-A020-CF5F0A96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68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546206-A50C-4999-93EF-AB9BD9B71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56280-6E0E-4E7B-8ACD-AB7F6DB3B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4E1F4-BF52-48FB-93B2-CC43594A1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66029-EBBF-46E7-ABF8-2B9EFEFF6104}" type="datetimeFigureOut">
              <a:rPr lang="en-US" smtClean="0"/>
              <a:t>6/24/2020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28AE9-E374-4F5A-9843-814C01AAA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82E61-1227-4A30-8264-171B58800C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E1786-CC76-42D7-A020-CF5F0A969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42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erson standing in front of a crowd&#10;&#10;Description automatically generated">
            <a:extLst>
              <a:ext uri="{FF2B5EF4-FFF2-40B4-BE49-F238E27FC236}">
                <a16:creationId xmlns:a16="http://schemas.microsoft.com/office/drawing/2014/main" id="{0AE063AD-FC2A-44BA-B022-89395A830E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7DB1D28-B49F-4D06-A3B1-02292CDEB283}"/>
              </a:ext>
            </a:extLst>
          </p:cNvPr>
          <p:cNvSpPr txBox="1"/>
          <p:nvPr/>
        </p:nvSpPr>
        <p:spPr>
          <a:xfrm>
            <a:off x="59644" y="6464409"/>
            <a:ext cx="120342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https://www.wsj.com/articles/fbi-minnesota-authorities-probe-death-of-black-man-in-minneapolis-police-custody-11590506499</a:t>
            </a:r>
          </a:p>
        </p:txBody>
      </p:sp>
    </p:spTree>
    <p:extLst>
      <p:ext uri="{BB962C8B-B14F-4D97-AF65-F5344CB8AC3E}">
        <p14:creationId xmlns:p14="http://schemas.microsoft.com/office/powerpoint/2010/main" val="291228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erson standing in front of a crowd&#10;&#10;Description automatically generated">
            <a:extLst>
              <a:ext uri="{FF2B5EF4-FFF2-40B4-BE49-F238E27FC236}">
                <a16:creationId xmlns:a16="http://schemas.microsoft.com/office/drawing/2014/main" id="{0AE063AD-FC2A-44BA-B022-89395A830E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E98E181-16D8-4403-BA16-8A5B13ECCFBF}"/>
              </a:ext>
            </a:extLst>
          </p:cNvPr>
          <p:cNvSpPr txBox="1"/>
          <p:nvPr/>
        </p:nvSpPr>
        <p:spPr>
          <a:xfrm>
            <a:off x="318052" y="315396"/>
            <a:ext cx="120064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Health Administration Education Make a Difference?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F3ADAD-A0EB-4AE4-96E4-2F8B4A678279}"/>
              </a:ext>
            </a:extLst>
          </p:cNvPr>
          <p:cNvSpPr txBox="1"/>
          <p:nvPr/>
        </p:nvSpPr>
        <p:spPr>
          <a:xfrm>
            <a:off x="1126437" y="1356409"/>
            <a:ext cx="10816422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Thinking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Interconnectedness (everything is interconnected)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Synthesis (combining two or more things to create something new)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Emergence (natural outcome of things coming together)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Feedback Loops (loops and flows between elements of a system)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Causality (how one thing results in another in a dynamic system)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Mapping (map ‘things’ within a system to understand how they interconnect)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232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2505DBE9BE454D8D2D46122FD86BD3" ma:contentTypeVersion="12" ma:contentTypeDescription="Create a new document." ma:contentTypeScope="" ma:versionID="d52ba7ea32942f84d994952bfa597880">
  <xsd:schema xmlns:xsd="http://www.w3.org/2001/XMLSchema" xmlns:xs="http://www.w3.org/2001/XMLSchema" xmlns:p="http://schemas.microsoft.com/office/2006/metadata/properties" xmlns:ns2="aab3dce3-c1cf-4eaf-b984-00438dab340e" xmlns:ns3="f26e99e0-2636-4021-a373-e5b1f72aded2" targetNamespace="http://schemas.microsoft.com/office/2006/metadata/properties" ma:root="true" ma:fieldsID="9a77270261b99b1f3de77c936261d50d" ns2:_="" ns3:_="">
    <xsd:import namespace="aab3dce3-c1cf-4eaf-b984-00438dab340e"/>
    <xsd:import namespace="f26e99e0-2636-4021-a373-e5b1f72ade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b3dce3-c1cf-4eaf-b984-00438dab34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6e99e0-2636-4021-a373-e5b1f72aded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9581CD-BBC2-4DFA-A885-4B8D1466A679}"/>
</file>

<file path=customXml/itemProps2.xml><?xml version="1.0" encoding="utf-8"?>
<ds:datastoreItem xmlns:ds="http://schemas.openxmlformats.org/officeDocument/2006/customXml" ds:itemID="{37ED7054-E8F2-4E9B-9188-AEDDE37434DD}"/>
</file>

<file path=customXml/itemProps3.xml><?xml version="1.0" encoding="utf-8"?>
<ds:datastoreItem xmlns:ds="http://schemas.openxmlformats.org/officeDocument/2006/customXml" ds:itemID="{CC2FE981-C603-440D-BA9D-69D719C0D728}"/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92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Enard</dc:creator>
  <cp:lastModifiedBy>Kimberly Enard</cp:lastModifiedBy>
  <cp:revision>10</cp:revision>
  <dcterms:created xsi:type="dcterms:W3CDTF">2020-06-24T16:35:43Z</dcterms:created>
  <dcterms:modified xsi:type="dcterms:W3CDTF">2020-06-24T19:01:20Z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0x010100FB2505DBE9BE454D8D2D46122FD86BD3</vt:lpwstr>
  </property>
</Properties>
</file>